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399" r:id="rId5"/>
    <p:sldId id="417" r:id="rId6"/>
    <p:sldId id="418" r:id="rId7"/>
    <p:sldId id="426" r:id="rId8"/>
    <p:sldId id="281" r:id="rId9"/>
    <p:sldId id="279" r:id="rId10"/>
    <p:sldId id="28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9" d="100"/>
          <a:sy n="89" d="100"/>
        </p:scale>
        <p:origin x="2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06EF89F9-31FE-4B06-9C6C-D333B4A2EE4F}"/>
    <pc:docChg chg="undo redo custSel addSld delSld modSld sldOrd">
      <pc:chgData name="Francisco Valentin Ramirez Cuevas" userId="e79bf063-6348-4b44-8f45-581164b14c81" providerId="ADAL" clId="{06EF89F9-31FE-4B06-9C6C-D333B4A2EE4F}" dt="2022-10-17T00:30:33.076" v="933" actId="1076"/>
      <pc:docMkLst>
        <pc:docMk/>
      </pc:docMkLst>
      <pc:sldChg chg="addSp delSp modSp new mod">
        <pc:chgData name="Francisco Valentin Ramirez Cuevas" userId="e79bf063-6348-4b44-8f45-581164b14c81" providerId="ADAL" clId="{06EF89F9-31FE-4B06-9C6C-D333B4A2EE4F}" dt="2022-10-16T12:43:40.112" v="290" actId="22"/>
        <pc:sldMkLst>
          <pc:docMk/>
          <pc:sldMk cId="1214361130" sldId="256"/>
        </pc:sldMkLst>
        <pc:spChg chg="del">
          <ac:chgData name="Francisco Valentin Ramirez Cuevas" userId="e79bf063-6348-4b44-8f45-581164b14c81" providerId="ADAL" clId="{06EF89F9-31FE-4B06-9C6C-D333B4A2EE4F}" dt="2022-10-16T11:12:08.495" v="2" actId="21"/>
          <ac:spMkLst>
            <pc:docMk/>
            <pc:sldMk cId="1214361130" sldId="256"/>
            <ac:spMk id="2" creationId="{6E881BD0-D26D-166D-8CB0-9890BDB596B2}"/>
          </ac:spMkLst>
        </pc:spChg>
        <pc:spChg chg="del">
          <ac:chgData name="Francisco Valentin Ramirez Cuevas" userId="e79bf063-6348-4b44-8f45-581164b14c81" providerId="ADAL" clId="{06EF89F9-31FE-4B06-9C6C-D333B4A2EE4F}" dt="2022-10-16T11:12:08.495" v="2" actId="21"/>
          <ac:spMkLst>
            <pc:docMk/>
            <pc:sldMk cId="1214361130" sldId="256"/>
            <ac:spMk id="3" creationId="{1A21524C-2ABE-31B3-CE6E-E3EE945497DE}"/>
          </ac:spMkLst>
        </pc:spChg>
        <pc:spChg chg="add del">
          <ac:chgData name="Francisco Valentin Ramirez Cuevas" userId="e79bf063-6348-4b44-8f45-581164b14c81" providerId="ADAL" clId="{06EF89F9-31FE-4B06-9C6C-D333B4A2EE4F}" dt="2022-10-16T12:43:40.112" v="290" actId="22"/>
          <ac:spMkLst>
            <pc:docMk/>
            <pc:sldMk cId="1214361130" sldId="256"/>
            <ac:spMk id="11" creationId="{D743A98B-4BB8-A9ED-CA5A-F87145C23625}"/>
          </ac:spMkLst>
        </pc:spChg>
        <pc:picChg chg="add mod">
          <ac:chgData name="Francisco Valentin Ramirez Cuevas" userId="e79bf063-6348-4b44-8f45-581164b14c81" providerId="ADAL" clId="{06EF89F9-31FE-4B06-9C6C-D333B4A2EE4F}" dt="2022-10-16T11:12:39.487" v="4" actId="1076"/>
          <ac:picMkLst>
            <pc:docMk/>
            <pc:sldMk cId="1214361130" sldId="256"/>
            <ac:picMk id="5" creationId="{5F6B8FA8-105F-3D84-1CF5-FFFE6F1CA59C}"/>
          </ac:picMkLst>
        </pc:picChg>
        <pc:picChg chg="add mod">
          <ac:chgData name="Francisco Valentin Ramirez Cuevas" userId="e79bf063-6348-4b44-8f45-581164b14c81" providerId="ADAL" clId="{06EF89F9-31FE-4B06-9C6C-D333B4A2EE4F}" dt="2022-10-16T11:12:57.955" v="6" actId="1076"/>
          <ac:picMkLst>
            <pc:docMk/>
            <pc:sldMk cId="1214361130" sldId="256"/>
            <ac:picMk id="7" creationId="{AD5D1876-9B53-6739-F541-18AC056D6BFE}"/>
          </ac:picMkLst>
        </pc:picChg>
        <pc:picChg chg="add mod">
          <ac:chgData name="Francisco Valentin Ramirez Cuevas" userId="e79bf063-6348-4b44-8f45-581164b14c81" providerId="ADAL" clId="{06EF89F9-31FE-4B06-9C6C-D333B4A2EE4F}" dt="2022-10-16T11:13:06.653" v="8" actId="1076"/>
          <ac:picMkLst>
            <pc:docMk/>
            <pc:sldMk cId="1214361130" sldId="256"/>
            <ac:picMk id="9" creationId="{5A9397EB-AC47-841B-6B95-40F737F55F59}"/>
          </ac:picMkLst>
        </pc:picChg>
      </pc:sldChg>
      <pc:sldChg chg="addSp delSp modSp new mod">
        <pc:chgData name="Francisco Valentin Ramirez Cuevas" userId="e79bf063-6348-4b44-8f45-581164b14c81" providerId="ADAL" clId="{06EF89F9-31FE-4B06-9C6C-D333B4A2EE4F}" dt="2022-10-16T11:40:59.068" v="130" actId="20577"/>
        <pc:sldMkLst>
          <pc:docMk/>
          <pc:sldMk cId="2774279996" sldId="257"/>
        </pc:sldMkLst>
        <pc:spChg chg="del">
          <ac:chgData name="Francisco Valentin Ramirez Cuevas" userId="e79bf063-6348-4b44-8f45-581164b14c81" providerId="ADAL" clId="{06EF89F9-31FE-4B06-9C6C-D333B4A2EE4F}" dt="2022-10-16T11:13:23.078" v="10" actId="21"/>
          <ac:spMkLst>
            <pc:docMk/>
            <pc:sldMk cId="2774279996" sldId="257"/>
            <ac:spMk id="2" creationId="{FAC307D5-89AD-B6AE-869C-F845F2AFF175}"/>
          </ac:spMkLst>
        </pc:spChg>
        <pc:spChg chg="del">
          <ac:chgData name="Francisco Valentin Ramirez Cuevas" userId="e79bf063-6348-4b44-8f45-581164b14c81" providerId="ADAL" clId="{06EF89F9-31FE-4B06-9C6C-D333B4A2EE4F}" dt="2022-10-16T11:13:23.078" v="10" actId="21"/>
          <ac:spMkLst>
            <pc:docMk/>
            <pc:sldMk cId="2774279996" sldId="257"/>
            <ac:spMk id="3" creationId="{D4457207-4D8D-2E48-A0B3-FBB8AB0025B2}"/>
          </ac:spMkLst>
        </pc:spChg>
        <pc:spChg chg="add mod">
          <ac:chgData name="Francisco Valentin Ramirez Cuevas" userId="e79bf063-6348-4b44-8f45-581164b14c81" providerId="ADAL" clId="{06EF89F9-31FE-4B06-9C6C-D333B4A2EE4F}" dt="2022-10-16T11:40:59.068" v="130" actId="20577"/>
          <ac:spMkLst>
            <pc:docMk/>
            <pc:sldMk cId="2774279996" sldId="257"/>
            <ac:spMk id="16" creationId="{FDEBE173-FB14-D66F-4A12-729D8E87963E}"/>
          </ac:spMkLst>
        </pc:spChg>
        <pc:picChg chg="add del mod">
          <ac:chgData name="Francisco Valentin Ramirez Cuevas" userId="e79bf063-6348-4b44-8f45-581164b14c81" providerId="ADAL" clId="{06EF89F9-31FE-4B06-9C6C-D333B4A2EE4F}" dt="2022-10-16T11:15:26.822" v="15" actId="478"/>
          <ac:picMkLst>
            <pc:docMk/>
            <pc:sldMk cId="2774279996" sldId="257"/>
            <ac:picMk id="5" creationId="{F212CB45-88C1-8299-855A-3C96CC9917E0}"/>
          </ac:picMkLst>
        </pc:picChg>
        <pc:picChg chg="add mod">
          <ac:chgData name="Francisco Valentin Ramirez Cuevas" userId="e79bf063-6348-4b44-8f45-581164b14c81" providerId="ADAL" clId="{06EF89F9-31FE-4B06-9C6C-D333B4A2EE4F}" dt="2022-10-16T11:15:06.492" v="14" actId="1076"/>
          <ac:picMkLst>
            <pc:docMk/>
            <pc:sldMk cId="2774279996" sldId="257"/>
            <ac:picMk id="7" creationId="{2C2A59E4-9F2E-96F2-C49C-CDE4672465FF}"/>
          </ac:picMkLst>
        </pc:picChg>
        <pc:picChg chg="add del">
          <ac:chgData name="Francisco Valentin Ramirez Cuevas" userId="e79bf063-6348-4b44-8f45-581164b14c81" providerId="ADAL" clId="{06EF89F9-31FE-4B06-9C6C-D333B4A2EE4F}" dt="2022-10-16T11:15:55.404" v="17" actId="21"/>
          <ac:picMkLst>
            <pc:docMk/>
            <pc:sldMk cId="2774279996" sldId="257"/>
            <ac:picMk id="9" creationId="{6889A8A4-34F1-2074-EDB1-48B1B76CCFB4}"/>
          </ac:picMkLst>
        </pc:picChg>
        <pc:picChg chg="add del mod">
          <ac:chgData name="Francisco Valentin Ramirez Cuevas" userId="e79bf063-6348-4b44-8f45-581164b14c81" providerId="ADAL" clId="{06EF89F9-31FE-4B06-9C6C-D333B4A2EE4F}" dt="2022-10-16T11:16:16.371" v="21" actId="478"/>
          <ac:picMkLst>
            <pc:docMk/>
            <pc:sldMk cId="2774279996" sldId="257"/>
            <ac:picMk id="10" creationId="{72CCE2CE-4B5F-F060-8B05-B15A6ECC6C27}"/>
          </ac:picMkLst>
        </pc:picChg>
        <pc:picChg chg="add del">
          <ac:chgData name="Francisco Valentin Ramirez Cuevas" userId="e79bf063-6348-4b44-8f45-581164b14c81" providerId="ADAL" clId="{06EF89F9-31FE-4B06-9C6C-D333B4A2EE4F}" dt="2022-10-16T11:16:20.679" v="23" actId="21"/>
          <ac:picMkLst>
            <pc:docMk/>
            <pc:sldMk cId="2774279996" sldId="257"/>
            <ac:picMk id="12" creationId="{D77924F9-FBE2-202E-6E56-52D193423D17}"/>
          </ac:picMkLst>
        </pc:picChg>
        <pc:picChg chg="add del mod">
          <ac:chgData name="Francisco Valentin Ramirez Cuevas" userId="e79bf063-6348-4b44-8f45-581164b14c81" providerId="ADAL" clId="{06EF89F9-31FE-4B06-9C6C-D333B4A2EE4F}" dt="2022-10-16T11:18:26.774" v="46" actId="478"/>
          <ac:picMkLst>
            <pc:docMk/>
            <pc:sldMk cId="2774279996" sldId="257"/>
            <ac:picMk id="13" creationId="{7BF6EB2E-CF9E-502C-16B7-5813A09F7033}"/>
          </ac:picMkLst>
        </pc:picChg>
        <pc:picChg chg="add mod">
          <ac:chgData name="Francisco Valentin Ramirez Cuevas" userId="e79bf063-6348-4b44-8f45-581164b14c81" providerId="ADAL" clId="{06EF89F9-31FE-4B06-9C6C-D333B4A2EE4F}" dt="2022-10-16T11:18:30.123" v="48" actId="1076"/>
          <ac:picMkLst>
            <pc:docMk/>
            <pc:sldMk cId="2774279996" sldId="257"/>
            <ac:picMk id="14" creationId="{0141A3EF-8261-2EF0-2D20-24CCEE459600}"/>
          </ac:picMkLst>
        </pc:picChg>
      </pc:sldChg>
      <pc:sldChg chg="modSp add mod ord">
        <pc:chgData name="Francisco Valentin Ramirez Cuevas" userId="e79bf063-6348-4b44-8f45-581164b14c81" providerId="ADAL" clId="{06EF89F9-31FE-4B06-9C6C-D333B4A2EE4F}" dt="2022-10-16T11:54:11.323" v="196"/>
        <pc:sldMkLst>
          <pc:docMk/>
          <pc:sldMk cId="1719511542" sldId="258"/>
        </pc:sldMkLst>
        <pc:spChg chg="mod">
          <ac:chgData name="Francisco Valentin Ramirez Cuevas" userId="e79bf063-6348-4b44-8f45-581164b14c81" providerId="ADAL" clId="{06EF89F9-31FE-4B06-9C6C-D333B4A2EE4F}" dt="2022-10-16T11:40:50.315" v="129" actId="20577"/>
          <ac:spMkLst>
            <pc:docMk/>
            <pc:sldMk cId="1719511542" sldId="258"/>
            <ac:spMk id="16" creationId="{FDEBE173-FB14-D66F-4A12-729D8E87963E}"/>
          </ac:spMkLst>
        </pc:spChg>
      </pc:sldChg>
      <pc:sldChg chg="addSp delSp modSp add mod">
        <pc:chgData name="Francisco Valentin Ramirez Cuevas" userId="e79bf063-6348-4b44-8f45-581164b14c81" providerId="ADAL" clId="{06EF89F9-31FE-4B06-9C6C-D333B4A2EE4F}" dt="2022-10-16T11:53:52.622" v="194" actId="6549"/>
        <pc:sldMkLst>
          <pc:docMk/>
          <pc:sldMk cId="1138965455" sldId="259"/>
        </pc:sldMkLst>
        <pc:spChg chg="mod">
          <ac:chgData name="Francisco Valentin Ramirez Cuevas" userId="e79bf063-6348-4b44-8f45-581164b14c81" providerId="ADAL" clId="{06EF89F9-31FE-4B06-9C6C-D333B4A2EE4F}" dt="2022-10-16T11:53:52.622" v="194" actId="6549"/>
          <ac:spMkLst>
            <pc:docMk/>
            <pc:sldMk cId="1138965455" sldId="259"/>
            <ac:spMk id="16" creationId="{FDEBE173-FB14-D66F-4A12-729D8E87963E}"/>
          </ac:spMkLst>
        </pc:spChg>
        <pc:picChg chg="add del">
          <ac:chgData name="Francisco Valentin Ramirez Cuevas" userId="e79bf063-6348-4b44-8f45-581164b14c81" providerId="ADAL" clId="{06EF89F9-31FE-4B06-9C6C-D333B4A2EE4F}" dt="2022-10-16T11:51:32.363" v="161" actId="22"/>
          <ac:picMkLst>
            <pc:docMk/>
            <pc:sldMk cId="1138965455" sldId="259"/>
            <ac:picMk id="3" creationId="{AE2DAB64-9FC2-9AED-1C9C-2F169DB0CECD}"/>
          </ac:picMkLst>
        </pc:picChg>
        <pc:picChg chg="add del">
          <ac:chgData name="Francisco Valentin Ramirez Cuevas" userId="e79bf063-6348-4b44-8f45-581164b14c81" providerId="ADAL" clId="{06EF89F9-31FE-4B06-9C6C-D333B4A2EE4F}" dt="2022-10-16T11:51:41.446" v="163" actId="21"/>
          <ac:picMkLst>
            <pc:docMk/>
            <pc:sldMk cId="1138965455" sldId="259"/>
            <ac:picMk id="5" creationId="{C188E141-3D12-8A22-5B02-2D67635908B8}"/>
          </ac:picMkLst>
        </pc:picChg>
        <pc:picChg chg="add mod">
          <ac:chgData name="Francisco Valentin Ramirez Cuevas" userId="e79bf063-6348-4b44-8f45-581164b14c81" providerId="ADAL" clId="{06EF89F9-31FE-4B06-9C6C-D333B4A2EE4F}" dt="2022-10-16T11:52:00.116" v="172" actId="14100"/>
          <ac:picMkLst>
            <pc:docMk/>
            <pc:sldMk cId="1138965455" sldId="259"/>
            <ac:picMk id="6" creationId="{08F8BF82-FD4C-0EC9-0C4A-A816F1A93180}"/>
          </ac:picMkLst>
        </pc:picChg>
        <pc:picChg chg="del">
          <ac:chgData name="Francisco Valentin Ramirez Cuevas" userId="e79bf063-6348-4b44-8f45-581164b14c81" providerId="ADAL" clId="{06EF89F9-31FE-4B06-9C6C-D333B4A2EE4F}" dt="2022-10-16T11:51:28.868" v="159" actId="478"/>
          <ac:picMkLst>
            <pc:docMk/>
            <pc:sldMk cId="1138965455" sldId="259"/>
            <ac:picMk id="14" creationId="{0141A3EF-8261-2EF0-2D20-24CCEE459600}"/>
          </ac:picMkLst>
        </pc:picChg>
      </pc:sldChg>
      <pc:sldChg chg="addSp delSp modSp add mod">
        <pc:chgData name="Francisco Valentin Ramirez Cuevas" userId="e79bf063-6348-4b44-8f45-581164b14c81" providerId="ADAL" clId="{06EF89F9-31FE-4B06-9C6C-D333B4A2EE4F}" dt="2022-10-16T12:17:38.243" v="288" actId="6549"/>
        <pc:sldMkLst>
          <pc:docMk/>
          <pc:sldMk cId="2282140985" sldId="260"/>
        </pc:sldMkLst>
        <pc:spChg chg="add del mod">
          <ac:chgData name="Francisco Valentin Ramirez Cuevas" userId="e79bf063-6348-4b44-8f45-581164b14c81" providerId="ADAL" clId="{06EF89F9-31FE-4B06-9C6C-D333B4A2EE4F}" dt="2022-10-16T12:17:38.243" v="288" actId="6549"/>
          <ac:spMkLst>
            <pc:docMk/>
            <pc:sldMk cId="2282140985" sldId="260"/>
            <ac:spMk id="16" creationId="{FDEBE173-FB14-D66F-4A12-729D8E87963E}"/>
          </ac:spMkLst>
        </pc:spChg>
        <pc:picChg chg="del">
          <ac:chgData name="Francisco Valentin Ramirez Cuevas" userId="e79bf063-6348-4b44-8f45-581164b14c81" providerId="ADAL" clId="{06EF89F9-31FE-4B06-9C6C-D333B4A2EE4F}" dt="2022-10-16T12:10:53.160" v="198" actId="478"/>
          <ac:picMkLst>
            <pc:docMk/>
            <pc:sldMk cId="2282140985" sldId="260"/>
            <ac:picMk id="6" creationId="{08F8BF82-FD4C-0EC9-0C4A-A816F1A93180}"/>
          </ac:picMkLst>
        </pc:picChg>
      </pc:sldChg>
      <pc:sldChg chg="modSp add mod">
        <pc:chgData name="Francisco Valentin Ramirez Cuevas" userId="e79bf063-6348-4b44-8f45-581164b14c81" providerId="ADAL" clId="{06EF89F9-31FE-4B06-9C6C-D333B4A2EE4F}" dt="2022-10-16T12:47:03.856" v="359" actId="403"/>
        <pc:sldMkLst>
          <pc:docMk/>
          <pc:sldMk cId="1666817585" sldId="261"/>
        </pc:sldMkLst>
        <pc:spChg chg="mod">
          <ac:chgData name="Francisco Valentin Ramirez Cuevas" userId="e79bf063-6348-4b44-8f45-581164b14c81" providerId="ADAL" clId="{06EF89F9-31FE-4B06-9C6C-D333B4A2EE4F}" dt="2022-10-16T12:47:03.856" v="359" actId="403"/>
          <ac:spMkLst>
            <pc:docMk/>
            <pc:sldMk cId="1666817585" sldId="261"/>
            <ac:spMk id="16" creationId="{FDEBE173-FB14-D66F-4A12-729D8E87963E}"/>
          </ac:spMkLst>
        </pc:spChg>
      </pc:sldChg>
      <pc:sldChg chg="addSp delSp modSp add mod">
        <pc:chgData name="Francisco Valentin Ramirez Cuevas" userId="e79bf063-6348-4b44-8f45-581164b14c81" providerId="ADAL" clId="{06EF89F9-31FE-4B06-9C6C-D333B4A2EE4F}" dt="2022-10-16T18:30:59.300" v="441" actId="6549"/>
        <pc:sldMkLst>
          <pc:docMk/>
          <pc:sldMk cId="247730110" sldId="262"/>
        </pc:sldMkLst>
        <pc:spChg chg="mod">
          <ac:chgData name="Francisco Valentin Ramirez Cuevas" userId="e79bf063-6348-4b44-8f45-581164b14c81" providerId="ADAL" clId="{06EF89F9-31FE-4B06-9C6C-D333B4A2EE4F}" dt="2022-10-16T18:30:59.300" v="441" actId="6549"/>
          <ac:spMkLst>
            <pc:docMk/>
            <pc:sldMk cId="247730110" sldId="262"/>
            <ac:spMk id="16" creationId="{FDEBE173-FB14-D66F-4A12-729D8E87963E}"/>
          </ac:spMkLst>
        </pc:spChg>
        <pc:picChg chg="add del">
          <ac:chgData name="Francisco Valentin Ramirez Cuevas" userId="e79bf063-6348-4b44-8f45-581164b14c81" providerId="ADAL" clId="{06EF89F9-31FE-4B06-9C6C-D333B4A2EE4F}" dt="2022-10-16T18:28:26.988" v="403" actId="21"/>
          <ac:picMkLst>
            <pc:docMk/>
            <pc:sldMk cId="247730110" sldId="262"/>
            <ac:picMk id="3" creationId="{8991F11F-1673-4EBF-E523-F1DDFD2778C6}"/>
          </ac:picMkLst>
        </pc:picChg>
        <pc:picChg chg="add mod ord">
          <ac:chgData name="Francisco Valentin Ramirez Cuevas" userId="e79bf063-6348-4b44-8f45-581164b14c81" providerId="ADAL" clId="{06EF89F9-31FE-4B06-9C6C-D333B4A2EE4F}" dt="2022-10-16T18:28:39.284" v="408" actId="14100"/>
          <ac:picMkLst>
            <pc:docMk/>
            <pc:sldMk cId="247730110" sldId="262"/>
            <ac:picMk id="4" creationId="{3C244AE2-6F1D-3184-A691-599B039DF190}"/>
          </ac:picMkLst>
        </pc:picChg>
      </pc:sldChg>
      <pc:sldChg chg="addSp delSp modSp add mod">
        <pc:chgData name="Francisco Valentin Ramirez Cuevas" userId="e79bf063-6348-4b44-8f45-581164b14c81" providerId="ADAL" clId="{06EF89F9-31FE-4B06-9C6C-D333B4A2EE4F}" dt="2022-10-16T19:50:04.704" v="549" actId="6549"/>
        <pc:sldMkLst>
          <pc:docMk/>
          <pc:sldMk cId="826405037" sldId="263"/>
        </pc:sldMkLst>
        <pc:spChg chg="del mod">
          <ac:chgData name="Francisco Valentin Ramirez Cuevas" userId="e79bf063-6348-4b44-8f45-581164b14c81" providerId="ADAL" clId="{06EF89F9-31FE-4B06-9C6C-D333B4A2EE4F}" dt="2022-10-16T19:15:13.958" v="483" actId="478"/>
          <ac:spMkLst>
            <pc:docMk/>
            <pc:sldMk cId="826405037" sldId="263"/>
            <ac:spMk id="16" creationId="{FDEBE173-FB14-D66F-4A12-729D8E87963E}"/>
          </ac:spMkLst>
        </pc:spChg>
        <pc:spChg chg="add mod">
          <ac:chgData name="Francisco Valentin Ramirez Cuevas" userId="e79bf063-6348-4b44-8f45-581164b14c81" providerId="ADAL" clId="{06EF89F9-31FE-4B06-9C6C-D333B4A2EE4F}" dt="2022-10-16T19:50:04.704" v="549" actId="6549"/>
          <ac:spMkLst>
            <pc:docMk/>
            <pc:sldMk cId="826405037" sldId="263"/>
            <ac:spMk id="17" creationId="{7DEB1806-54E6-9790-C840-304D463CFE7A}"/>
          </ac:spMkLst>
        </pc:spChg>
        <pc:picChg chg="add del">
          <ac:chgData name="Francisco Valentin Ramirez Cuevas" userId="e79bf063-6348-4b44-8f45-581164b14c81" providerId="ADAL" clId="{06EF89F9-31FE-4B06-9C6C-D333B4A2EE4F}" dt="2022-10-16T18:49:33.312" v="471" actId="478"/>
          <ac:picMkLst>
            <pc:docMk/>
            <pc:sldMk cId="826405037" sldId="263"/>
            <ac:picMk id="3" creationId="{6FFC7715-945B-EE27-1934-216E605C1C3B}"/>
          </ac:picMkLst>
        </pc:picChg>
        <pc:picChg chg="del">
          <ac:chgData name="Francisco Valentin Ramirez Cuevas" userId="e79bf063-6348-4b44-8f45-581164b14c81" providerId="ADAL" clId="{06EF89F9-31FE-4B06-9C6C-D333B4A2EE4F}" dt="2022-10-16T18:48:40.640" v="443" actId="478"/>
          <ac:picMkLst>
            <pc:docMk/>
            <pc:sldMk cId="826405037" sldId="263"/>
            <ac:picMk id="4" creationId="{3C244AE2-6F1D-3184-A691-599B039DF190}"/>
          </ac:picMkLst>
        </pc:picChg>
        <pc:picChg chg="add del">
          <ac:chgData name="Francisco Valentin Ramirez Cuevas" userId="e79bf063-6348-4b44-8f45-581164b14c81" providerId="ADAL" clId="{06EF89F9-31FE-4B06-9C6C-D333B4A2EE4F}" dt="2022-10-16T18:49:37.198" v="473" actId="21"/>
          <ac:picMkLst>
            <pc:docMk/>
            <pc:sldMk cId="826405037" sldId="263"/>
            <ac:picMk id="6" creationId="{8265131C-9EA6-21CC-6ABB-B947A41BCD52}"/>
          </ac:picMkLst>
        </pc:picChg>
        <pc:picChg chg="del">
          <ac:chgData name="Francisco Valentin Ramirez Cuevas" userId="e79bf063-6348-4b44-8f45-581164b14c81" providerId="ADAL" clId="{06EF89F9-31FE-4B06-9C6C-D333B4A2EE4F}" dt="2022-10-16T19:15:13.958" v="483" actId="478"/>
          <ac:picMkLst>
            <pc:docMk/>
            <pc:sldMk cId="826405037" sldId="263"/>
            <ac:picMk id="7" creationId="{2C2A59E4-9F2E-96F2-C49C-CDE4672465FF}"/>
          </ac:picMkLst>
        </pc:picChg>
        <pc:picChg chg="add del">
          <ac:chgData name="Francisco Valentin Ramirez Cuevas" userId="e79bf063-6348-4b44-8f45-581164b14c81" providerId="ADAL" clId="{06EF89F9-31FE-4B06-9C6C-D333B4A2EE4F}" dt="2022-10-16T18:49:42.961" v="475" actId="21"/>
          <ac:picMkLst>
            <pc:docMk/>
            <pc:sldMk cId="826405037" sldId="263"/>
            <ac:picMk id="9" creationId="{9C87E156-4C29-2E2B-8D20-82E8766A328F}"/>
          </ac:picMkLst>
        </pc:picChg>
        <pc:picChg chg="add del mod">
          <ac:chgData name="Francisco Valentin Ramirez Cuevas" userId="e79bf063-6348-4b44-8f45-581164b14c81" providerId="ADAL" clId="{06EF89F9-31FE-4B06-9C6C-D333B4A2EE4F}" dt="2022-10-16T19:15:13.958" v="483" actId="478"/>
          <ac:picMkLst>
            <pc:docMk/>
            <pc:sldMk cId="826405037" sldId="263"/>
            <ac:picMk id="10" creationId="{3745DF7B-2625-E81C-5475-F5263BF1309C}"/>
          </ac:picMkLst>
        </pc:picChg>
        <pc:picChg chg="add del">
          <ac:chgData name="Francisco Valentin Ramirez Cuevas" userId="e79bf063-6348-4b44-8f45-581164b14c81" providerId="ADAL" clId="{06EF89F9-31FE-4B06-9C6C-D333B4A2EE4F}" dt="2022-10-16T19:14:43.931" v="481" actId="22"/>
          <ac:picMkLst>
            <pc:docMk/>
            <pc:sldMk cId="826405037" sldId="263"/>
            <ac:picMk id="12" creationId="{70E89E04-BB51-55AA-D563-180DF79E9530}"/>
          </ac:picMkLst>
        </pc:picChg>
        <pc:picChg chg="add del">
          <ac:chgData name="Francisco Valentin Ramirez Cuevas" userId="e79bf063-6348-4b44-8f45-581164b14c81" providerId="ADAL" clId="{06EF89F9-31FE-4B06-9C6C-D333B4A2EE4F}" dt="2022-10-16T19:15:19.516" v="485" actId="21"/>
          <ac:picMkLst>
            <pc:docMk/>
            <pc:sldMk cId="826405037" sldId="263"/>
            <ac:picMk id="14" creationId="{EBB66285-6D8F-993A-DDD3-3B2C3E1DEEB3}"/>
          </ac:picMkLst>
        </pc:picChg>
        <pc:picChg chg="add mod">
          <ac:chgData name="Francisco Valentin Ramirez Cuevas" userId="e79bf063-6348-4b44-8f45-581164b14c81" providerId="ADAL" clId="{06EF89F9-31FE-4B06-9C6C-D333B4A2EE4F}" dt="2022-10-16T19:25:16.676" v="490" actId="14100"/>
          <ac:picMkLst>
            <pc:docMk/>
            <pc:sldMk cId="826405037" sldId="263"/>
            <ac:picMk id="15" creationId="{DE41CD03-12CC-F36A-369C-61770F0726E6}"/>
          </ac:picMkLst>
        </pc:picChg>
        <pc:picChg chg="add mod">
          <ac:chgData name="Francisco Valentin Ramirez Cuevas" userId="e79bf063-6348-4b44-8f45-581164b14c81" providerId="ADAL" clId="{06EF89F9-31FE-4B06-9C6C-D333B4A2EE4F}" dt="2022-10-16T19:26:16.295" v="506" actId="1076"/>
          <ac:picMkLst>
            <pc:docMk/>
            <pc:sldMk cId="826405037" sldId="263"/>
            <ac:picMk id="19" creationId="{7EB6B1E6-A8A8-7E2A-49DE-6B61A7B782CD}"/>
          </ac:picMkLst>
        </pc:picChg>
      </pc:sldChg>
      <pc:sldChg chg="add ord">
        <pc:chgData name="Francisco Valentin Ramirez Cuevas" userId="e79bf063-6348-4b44-8f45-581164b14c81" providerId="ADAL" clId="{06EF89F9-31FE-4B06-9C6C-D333B4A2EE4F}" dt="2022-10-16T19:52:59.777" v="551"/>
        <pc:sldMkLst>
          <pc:docMk/>
          <pc:sldMk cId="2560674488" sldId="264"/>
        </pc:sldMkLst>
      </pc:sldChg>
      <pc:sldChg chg="addSp delSp modSp add mod">
        <pc:chgData name="Francisco Valentin Ramirez Cuevas" userId="e79bf063-6348-4b44-8f45-581164b14c81" providerId="ADAL" clId="{06EF89F9-31FE-4B06-9C6C-D333B4A2EE4F}" dt="2022-10-16T19:54:59.177" v="569" actId="6549"/>
        <pc:sldMkLst>
          <pc:docMk/>
          <pc:sldMk cId="3764199708" sldId="265"/>
        </pc:sldMkLst>
        <pc:spChg chg="mod">
          <ac:chgData name="Francisco Valentin Ramirez Cuevas" userId="e79bf063-6348-4b44-8f45-581164b14c81" providerId="ADAL" clId="{06EF89F9-31FE-4B06-9C6C-D333B4A2EE4F}" dt="2022-10-16T19:54:59.177" v="569" actId="6549"/>
          <ac:spMkLst>
            <pc:docMk/>
            <pc:sldMk cId="3764199708" sldId="265"/>
            <ac:spMk id="17" creationId="{7DEB1806-54E6-9790-C840-304D463CFE7A}"/>
          </ac:spMkLst>
        </pc:spChg>
        <pc:picChg chg="add del">
          <ac:chgData name="Francisco Valentin Ramirez Cuevas" userId="e79bf063-6348-4b44-8f45-581164b14c81" providerId="ADAL" clId="{06EF89F9-31FE-4B06-9C6C-D333B4A2EE4F}" dt="2022-10-16T19:53:34.933" v="555" actId="21"/>
          <ac:picMkLst>
            <pc:docMk/>
            <pc:sldMk cId="3764199708" sldId="265"/>
            <ac:picMk id="3" creationId="{1FF21639-A0F2-85A2-9E61-AD85E603EF61}"/>
          </ac:picMkLst>
        </pc:picChg>
        <pc:picChg chg="add mod">
          <ac:chgData name="Francisco Valentin Ramirez Cuevas" userId="e79bf063-6348-4b44-8f45-581164b14c81" providerId="ADAL" clId="{06EF89F9-31FE-4B06-9C6C-D333B4A2EE4F}" dt="2022-10-16T19:53:56.080" v="561" actId="14100"/>
          <ac:picMkLst>
            <pc:docMk/>
            <pc:sldMk cId="3764199708" sldId="265"/>
            <ac:picMk id="4" creationId="{9794CE07-7601-6C1B-A926-886528EA9EAC}"/>
          </ac:picMkLst>
        </pc:picChg>
        <pc:picChg chg="del">
          <ac:chgData name="Francisco Valentin Ramirez Cuevas" userId="e79bf063-6348-4b44-8f45-581164b14c81" providerId="ADAL" clId="{06EF89F9-31FE-4B06-9C6C-D333B4A2EE4F}" dt="2022-10-16T19:53:07.208" v="553" actId="21"/>
          <ac:picMkLst>
            <pc:docMk/>
            <pc:sldMk cId="3764199708" sldId="265"/>
            <ac:picMk id="15" creationId="{DE41CD03-12CC-F36A-369C-61770F0726E6}"/>
          </ac:picMkLst>
        </pc:picChg>
      </pc:sldChg>
      <pc:sldChg chg="addSp delSp modSp add mod">
        <pc:chgData name="Francisco Valentin Ramirez Cuevas" userId="e79bf063-6348-4b44-8f45-581164b14c81" providerId="ADAL" clId="{06EF89F9-31FE-4B06-9C6C-D333B4A2EE4F}" dt="2022-10-16T19:59:14.215" v="597" actId="20577"/>
        <pc:sldMkLst>
          <pc:docMk/>
          <pc:sldMk cId="859166766" sldId="266"/>
        </pc:sldMkLst>
        <pc:spChg chg="mod">
          <ac:chgData name="Francisco Valentin Ramirez Cuevas" userId="e79bf063-6348-4b44-8f45-581164b14c81" providerId="ADAL" clId="{06EF89F9-31FE-4B06-9C6C-D333B4A2EE4F}" dt="2022-10-16T19:59:14.215" v="597" actId="20577"/>
          <ac:spMkLst>
            <pc:docMk/>
            <pc:sldMk cId="859166766" sldId="266"/>
            <ac:spMk id="17" creationId="{7DEB1806-54E6-9790-C840-304D463CFE7A}"/>
          </ac:spMkLst>
        </pc:spChg>
        <pc:picChg chg="add del">
          <ac:chgData name="Francisco Valentin Ramirez Cuevas" userId="e79bf063-6348-4b44-8f45-581164b14c81" providerId="ADAL" clId="{06EF89F9-31FE-4B06-9C6C-D333B4A2EE4F}" dt="2022-10-16T19:57:36.167" v="573" actId="21"/>
          <ac:picMkLst>
            <pc:docMk/>
            <pc:sldMk cId="859166766" sldId="266"/>
            <ac:picMk id="3" creationId="{5D05CE96-F82B-0E85-3E4B-185B0FC8E77F}"/>
          </ac:picMkLst>
        </pc:picChg>
        <pc:picChg chg="del">
          <ac:chgData name="Francisco Valentin Ramirez Cuevas" userId="e79bf063-6348-4b44-8f45-581164b14c81" providerId="ADAL" clId="{06EF89F9-31FE-4B06-9C6C-D333B4A2EE4F}" dt="2022-10-16T19:57:20.312" v="571" actId="478"/>
          <ac:picMkLst>
            <pc:docMk/>
            <pc:sldMk cId="859166766" sldId="266"/>
            <ac:picMk id="4" creationId="{9794CE07-7601-6C1B-A926-886528EA9EAC}"/>
          </ac:picMkLst>
        </pc:picChg>
        <pc:picChg chg="add mod">
          <ac:chgData name="Francisco Valentin Ramirez Cuevas" userId="e79bf063-6348-4b44-8f45-581164b14c81" providerId="ADAL" clId="{06EF89F9-31FE-4B06-9C6C-D333B4A2EE4F}" dt="2022-10-16T19:57:44.440" v="576" actId="14100"/>
          <ac:picMkLst>
            <pc:docMk/>
            <pc:sldMk cId="859166766" sldId="266"/>
            <ac:picMk id="5" creationId="{2BF079B1-073D-3B05-3651-5C76DA44E266}"/>
          </ac:picMkLst>
        </pc:picChg>
      </pc:sldChg>
      <pc:sldChg chg="addSp delSp modSp add mod">
        <pc:chgData name="Francisco Valentin Ramirez Cuevas" userId="e79bf063-6348-4b44-8f45-581164b14c81" providerId="ADAL" clId="{06EF89F9-31FE-4B06-9C6C-D333B4A2EE4F}" dt="2022-10-16T20:14:25.376" v="655" actId="6549"/>
        <pc:sldMkLst>
          <pc:docMk/>
          <pc:sldMk cId="3214222777" sldId="267"/>
        </pc:sldMkLst>
        <pc:spChg chg="mod">
          <ac:chgData name="Francisco Valentin Ramirez Cuevas" userId="e79bf063-6348-4b44-8f45-581164b14c81" providerId="ADAL" clId="{06EF89F9-31FE-4B06-9C6C-D333B4A2EE4F}" dt="2022-10-16T20:14:25.376" v="655" actId="6549"/>
          <ac:spMkLst>
            <pc:docMk/>
            <pc:sldMk cId="3214222777" sldId="267"/>
            <ac:spMk id="17" creationId="{7DEB1806-54E6-9790-C840-304D463CFE7A}"/>
          </ac:spMkLst>
        </pc:spChg>
        <pc:picChg chg="add mod ord">
          <ac:chgData name="Francisco Valentin Ramirez Cuevas" userId="e79bf063-6348-4b44-8f45-581164b14c81" providerId="ADAL" clId="{06EF89F9-31FE-4B06-9C6C-D333B4A2EE4F}" dt="2022-10-16T20:01:30.156" v="602" actId="167"/>
          <ac:picMkLst>
            <pc:docMk/>
            <pc:sldMk cId="3214222777" sldId="267"/>
            <ac:picMk id="3" creationId="{1FE956D1-B718-DB5D-CFF2-CCE1A84CCBB4}"/>
          </ac:picMkLst>
        </pc:picChg>
        <pc:picChg chg="del mod">
          <ac:chgData name="Francisco Valentin Ramirez Cuevas" userId="e79bf063-6348-4b44-8f45-581164b14c81" providerId="ADAL" clId="{06EF89F9-31FE-4B06-9C6C-D333B4A2EE4F}" dt="2022-10-16T20:03:34.435" v="620" actId="478"/>
          <ac:picMkLst>
            <pc:docMk/>
            <pc:sldMk cId="3214222777" sldId="267"/>
            <ac:picMk id="5" creationId="{2BF079B1-073D-3B05-3651-5C76DA44E266}"/>
          </ac:picMkLst>
        </pc:picChg>
        <pc:picChg chg="add del">
          <ac:chgData name="Francisco Valentin Ramirez Cuevas" userId="e79bf063-6348-4b44-8f45-581164b14c81" providerId="ADAL" clId="{06EF89F9-31FE-4B06-9C6C-D333B4A2EE4F}" dt="2022-10-16T20:03:30.223" v="616" actId="21"/>
          <ac:picMkLst>
            <pc:docMk/>
            <pc:sldMk cId="3214222777" sldId="267"/>
            <ac:picMk id="6" creationId="{FA1CD52F-EAA1-9E22-CC70-8EA4A2DCBADC}"/>
          </ac:picMkLst>
        </pc:picChg>
        <pc:picChg chg="add mod">
          <ac:chgData name="Francisco Valentin Ramirez Cuevas" userId="e79bf063-6348-4b44-8f45-581164b14c81" providerId="ADAL" clId="{06EF89F9-31FE-4B06-9C6C-D333B4A2EE4F}" dt="2022-10-16T20:05:00.679" v="624" actId="14100"/>
          <ac:picMkLst>
            <pc:docMk/>
            <pc:sldMk cId="3214222777" sldId="267"/>
            <ac:picMk id="7" creationId="{3D092C9D-019C-9AF3-E686-EBDA5C9A21D2}"/>
          </ac:picMkLst>
        </pc:picChg>
        <pc:picChg chg="add del">
          <ac:chgData name="Francisco Valentin Ramirez Cuevas" userId="e79bf063-6348-4b44-8f45-581164b14c81" providerId="ADAL" clId="{06EF89F9-31FE-4B06-9C6C-D333B4A2EE4F}" dt="2022-10-16T20:05:05.297" v="626" actId="21"/>
          <ac:picMkLst>
            <pc:docMk/>
            <pc:sldMk cId="3214222777" sldId="267"/>
            <ac:picMk id="9" creationId="{8C479C3F-B061-B9E0-88C3-6EA0E4F53F5A}"/>
          </ac:picMkLst>
        </pc:picChg>
        <pc:picChg chg="add mod">
          <ac:chgData name="Francisco Valentin Ramirez Cuevas" userId="e79bf063-6348-4b44-8f45-581164b14c81" providerId="ADAL" clId="{06EF89F9-31FE-4B06-9C6C-D333B4A2EE4F}" dt="2022-10-16T20:05:20.458" v="633" actId="1076"/>
          <ac:picMkLst>
            <pc:docMk/>
            <pc:sldMk cId="3214222777" sldId="267"/>
            <ac:picMk id="10" creationId="{07578D7B-704C-1398-B05E-C497C8047697}"/>
          </ac:picMkLst>
        </pc:picChg>
        <pc:picChg chg="del">
          <ac:chgData name="Francisco Valentin Ramirez Cuevas" userId="e79bf063-6348-4b44-8f45-581164b14c81" providerId="ADAL" clId="{06EF89F9-31FE-4B06-9C6C-D333B4A2EE4F}" dt="2022-10-16T20:01:31.565" v="603" actId="478"/>
          <ac:picMkLst>
            <pc:docMk/>
            <pc:sldMk cId="3214222777" sldId="267"/>
            <ac:picMk id="19" creationId="{7EB6B1E6-A8A8-7E2A-49DE-6B61A7B782CD}"/>
          </ac:picMkLst>
        </pc:picChg>
      </pc:sldChg>
      <pc:sldChg chg="modSp add mod">
        <pc:chgData name="Francisco Valentin Ramirez Cuevas" userId="e79bf063-6348-4b44-8f45-581164b14c81" providerId="ADAL" clId="{06EF89F9-31FE-4B06-9C6C-D333B4A2EE4F}" dt="2022-10-16T20:26:56.124" v="703" actId="6549"/>
        <pc:sldMkLst>
          <pc:docMk/>
          <pc:sldMk cId="4106497120" sldId="268"/>
        </pc:sldMkLst>
        <pc:spChg chg="mod">
          <ac:chgData name="Francisco Valentin Ramirez Cuevas" userId="e79bf063-6348-4b44-8f45-581164b14c81" providerId="ADAL" clId="{06EF89F9-31FE-4B06-9C6C-D333B4A2EE4F}" dt="2022-10-16T20:26:56.124" v="703" actId="6549"/>
          <ac:spMkLst>
            <pc:docMk/>
            <pc:sldMk cId="4106497120" sldId="268"/>
            <ac:spMk id="17" creationId="{7DEB1806-54E6-9790-C840-304D463CFE7A}"/>
          </ac:spMkLst>
        </pc:spChg>
      </pc:sldChg>
      <pc:sldChg chg="addSp delSp modSp add mod">
        <pc:chgData name="Francisco Valentin Ramirez Cuevas" userId="e79bf063-6348-4b44-8f45-581164b14c81" providerId="ADAL" clId="{06EF89F9-31FE-4B06-9C6C-D333B4A2EE4F}" dt="2022-10-16T20:32:21.299" v="735" actId="20577"/>
        <pc:sldMkLst>
          <pc:docMk/>
          <pc:sldMk cId="219608291" sldId="269"/>
        </pc:sldMkLst>
        <pc:spChg chg="mod">
          <ac:chgData name="Francisco Valentin Ramirez Cuevas" userId="e79bf063-6348-4b44-8f45-581164b14c81" providerId="ADAL" clId="{06EF89F9-31FE-4B06-9C6C-D333B4A2EE4F}" dt="2022-10-16T20:32:21.299" v="735" actId="20577"/>
          <ac:spMkLst>
            <pc:docMk/>
            <pc:sldMk cId="219608291" sldId="269"/>
            <ac:spMk id="17" creationId="{7DEB1806-54E6-9790-C840-304D463CFE7A}"/>
          </ac:spMkLst>
        </pc:spChg>
        <pc:picChg chg="add del">
          <ac:chgData name="Francisco Valentin Ramirez Cuevas" userId="e79bf063-6348-4b44-8f45-581164b14c81" providerId="ADAL" clId="{06EF89F9-31FE-4B06-9C6C-D333B4A2EE4F}" dt="2022-10-16T20:30:28.802" v="708" actId="22"/>
          <ac:picMkLst>
            <pc:docMk/>
            <pc:sldMk cId="219608291" sldId="269"/>
            <ac:picMk id="4" creationId="{634D10CD-6C8A-5A26-2086-1FD538194502}"/>
          </ac:picMkLst>
        </pc:picChg>
        <pc:picChg chg="add mod">
          <ac:chgData name="Francisco Valentin Ramirez Cuevas" userId="e79bf063-6348-4b44-8f45-581164b14c81" providerId="ADAL" clId="{06EF89F9-31FE-4B06-9C6C-D333B4A2EE4F}" dt="2022-10-16T20:30:34.440" v="711" actId="1076"/>
          <ac:picMkLst>
            <pc:docMk/>
            <pc:sldMk cId="219608291" sldId="269"/>
            <ac:picMk id="6" creationId="{E90F72A8-3451-96A7-B77E-441E9FD19DD3}"/>
          </ac:picMkLst>
        </pc:picChg>
        <pc:picChg chg="del">
          <ac:chgData name="Francisco Valentin Ramirez Cuevas" userId="e79bf063-6348-4b44-8f45-581164b14c81" providerId="ADAL" clId="{06EF89F9-31FE-4B06-9C6C-D333B4A2EE4F}" dt="2022-10-16T20:30:22.616" v="706" actId="478"/>
          <ac:picMkLst>
            <pc:docMk/>
            <pc:sldMk cId="219608291" sldId="269"/>
            <ac:picMk id="7" creationId="{3D092C9D-019C-9AF3-E686-EBDA5C9A21D2}"/>
          </ac:picMkLst>
        </pc:picChg>
        <pc:picChg chg="del">
          <ac:chgData name="Francisco Valentin Ramirez Cuevas" userId="e79bf063-6348-4b44-8f45-581164b14c81" providerId="ADAL" clId="{06EF89F9-31FE-4B06-9C6C-D333B4A2EE4F}" dt="2022-10-16T20:30:22.178" v="705" actId="478"/>
          <ac:picMkLst>
            <pc:docMk/>
            <pc:sldMk cId="219608291" sldId="269"/>
            <ac:picMk id="10" creationId="{07578D7B-704C-1398-B05E-C497C8047697}"/>
          </ac:picMkLst>
        </pc:picChg>
      </pc:sldChg>
      <pc:sldChg chg="addSp delSp modSp add mod">
        <pc:chgData name="Francisco Valentin Ramirez Cuevas" userId="e79bf063-6348-4b44-8f45-581164b14c81" providerId="ADAL" clId="{06EF89F9-31FE-4B06-9C6C-D333B4A2EE4F}" dt="2022-10-17T00:27:13.846" v="908" actId="1076"/>
        <pc:sldMkLst>
          <pc:docMk/>
          <pc:sldMk cId="1048734286" sldId="270"/>
        </pc:sldMkLst>
        <pc:spChg chg="del">
          <ac:chgData name="Francisco Valentin Ramirez Cuevas" userId="e79bf063-6348-4b44-8f45-581164b14c81" providerId="ADAL" clId="{06EF89F9-31FE-4B06-9C6C-D333B4A2EE4F}" dt="2022-10-16T21:09:24.228" v="737" actId="478"/>
          <ac:spMkLst>
            <pc:docMk/>
            <pc:sldMk cId="1048734286" sldId="270"/>
            <ac:spMk id="17" creationId="{7DEB1806-54E6-9790-C840-304D463CFE7A}"/>
          </ac:spMkLst>
        </pc:spChg>
        <pc:picChg chg="del">
          <ac:chgData name="Francisco Valentin Ramirez Cuevas" userId="e79bf063-6348-4b44-8f45-581164b14c81" providerId="ADAL" clId="{06EF89F9-31FE-4B06-9C6C-D333B4A2EE4F}" dt="2022-10-16T21:09:24.228" v="737" actId="478"/>
          <ac:picMkLst>
            <pc:docMk/>
            <pc:sldMk cId="1048734286" sldId="270"/>
            <ac:picMk id="3" creationId="{1FE956D1-B718-DB5D-CFF2-CCE1A84CCBB4}"/>
          </ac:picMkLst>
        </pc:picChg>
        <pc:picChg chg="add mod">
          <ac:chgData name="Francisco Valentin Ramirez Cuevas" userId="e79bf063-6348-4b44-8f45-581164b14c81" providerId="ADAL" clId="{06EF89F9-31FE-4B06-9C6C-D333B4A2EE4F}" dt="2022-10-16T21:09:35.306" v="743" actId="1076"/>
          <ac:picMkLst>
            <pc:docMk/>
            <pc:sldMk cId="1048734286" sldId="270"/>
            <ac:picMk id="4" creationId="{4F7545D5-03AE-E985-3FAC-B19F57723FC2}"/>
          </ac:picMkLst>
        </pc:picChg>
        <pc:picChg chg="del">
          <ac:chgData name="Francisco Valentin Ramirez Cuevas" userId="e79bf063-6348-4b44-8f45-581164b14c81" providerId="ADAL" clId="{06EF89F9-31FE-4B06-9C6C-D333B4A2EE4F}" dt="2022-10-16T21:09:24.228" v="737" actId="478"/>
          <ac:picMkLst>
            <pc:docMk/>
            <pc:sldMk cId="1048734286" sldId="270"/>
            <ac:picMk id="6" creationId="{E90F72A8-3451-96A7-B77E-441E9FD19DD3}"/>
          </ac:picMkLst>
        </pc:picChg>
        <pc:picChg chg="add mod">
          <ac:chgData name="Francisco Valentin Ramirez Cuevas" userId="e79bf063-6348-4b44-8f45-581164b14c81" providerId="ADAL" clId="{06EF89F9-31FE-4B06-9C6C-D333B4A2EE4F}" dt="2022-10-17T00:17:51.524" v="746" actId="14100"/>
          <ac:picMkLst>
            <pc:docMk/>
            <pc:sldMk cId="1048734286" sldId="270"/>
            <ac:picMk id="7" creationId="{73F2AC5F-5199-D449-61B4-3D9001B00854}"/>
          </ac:picMkLst>
        </pc:picChg>
        <pc:picChg chg="add del">
          <ac:chgData name="Francisco Valentin Ramirez Cuevas" userId="e79bf063-6348-4b44-8f45-581164b14c81" providerId="ADAL" clId="{06EF89F9-31FE-4B06-9C6C-D333B4A2EE4F}" dt="2022-10-17T00:17:59.613" v="748" actId="21"/>
          <ac:picMkLst>
            <pc:docMk/>
            <pc:sldMk cId="1048734286" sldId="270"/>
            <ac:picMk id="9" creationId="{C57C278D-B556-59EE-A18C-53C14E883479}"/>
          </ac:picMkLst>
        </pc:picChg>
        <pc:picChg chg="add mod">
          <ac:chgData name="Francisco Valentin Ramirez Cuevas" userId="e79bf063-6348-4b44-8f45-581164b14c81" providerId="ADAL" clId="{06EF89F9-31FE-4B06-9C6C-D333B4A2EE4F}" dt="2022-10-17T00:26:41.465" v="896" actId="1076"/>
          <ac:picMkLst>
            <pc:docMk/>
            <pc:sldMk cId="1048734286" sldId="270"/>
            <ac:picMk id="10" creationId="{D17FF267-9EFD-2611-E2CD-75933389632B}"/>
          </ac:picMkLst>
        </pc:picChg>
        <pc:picChg chg="add mod">
          <ac:chgData name="Francisco Valentin Ramirez Cuevas" userId="e79bf063-6348-4b44-8f45-581164b14c81" providerId="ADAL" clId="{06EF89F9-31FE-4B06-9C6C-D333B4A2EE4F}" dt="2022-10-17T00:27:00.008" v="904" actId="14100"/>
          <ac:picMkLst>
            <pc:docMk/>
            <pc:sldMk cId="1048734286" sldId="270"/>
            <ac:picMk id="12" creationId="{E6F3A47D-53A6-2B5E-026F-33C1A579DF5F}"/>
          </ac:picMkLst>
        </pc:picChg>
        <pc:picChg chg="add mod">
          <ac:chgData name="Francisco Valentin Ramirez Cuevas" userId="e79bf063-6348-4b44-8f45-581164b14c81" providerId="ADAL" clId="{06EF89F9-31FE-4B06-9C6C-D333B4A2EE4F}" dt="2022-10-17T00:26:43.840" v="898" actId="1076"/>
          <ac:picMkLst>
            <pc:docMk/>
            <pc:sldMk cId="1048734286" sldId="270"/>
            <ac:picMk id="14" creationId="{A14E6282-C99F-D45E-9A7E-E22F16C183C3}"/>
          </ac:picMkLst>
        </pc:picChg>
        <pc:picChg chg="add mod">
          <ac:chgData name="Francisco Valentin Ramirez Cuevas" userId="e79bf063-6348-4b44-8f45-581164b14c81" providerId="ADAL" clId="{06EF89F9-31FE-4B06-9C6C-D333B4A2EE4F}" dt="2022-10-17T00:26:56.739" v="903" actId="1076"/>
          <ac:picMkLst>
            <pc:docMk/>
            <pc:sldMk cId="1048734286" sldId="270"/>
            <ac:picMk id="16" creationId="{98BE9021-0F93-37E2-CDED-F4119EDFDCB7}"/>
          </ac:picMkLst>
        </pc:picChg>
        <pc:picChg chg="add mod">
          <ac:chgData name="Francisco Valentin Ramirez Cuevas" userId="e79bf063-6348-4b44-8f45-581164b14c81" providerId="ADAL" clId="{06EF89F9-31FE-4B06-9C6C-D333B4A2EE4F}" dt="2022-10-17T00:26:55.348" v="902" actId="1076"/>
          <ac:picMkLst>
            <pc:docMk/>
            <pc:sldMk cId="1048734286" sldId="270"/>
            <ac:picMk id="18" creationId="{A991CE2E-AA3A-00D7-97CD-C64285DDA3F4}"/>
          </ac:picMkLst>
        </pc:picChg>
        <pc:picChg chg="add mod">
          <ac:chgData name="Francisco Valentin Ramirez Cuevas" userId="e79bf063-6348-4b44-8f45-581164b14c81" providerId="ADAL" clId="{06EF89F9-31FE-4B06-9C6C-D333B4A2EE4F}" dt="2022-10-17T00:27:13.846" v="908" actId="1076"/>
          <ac:picMkLst>
            <pc:docMk/>
            <pc:sldMk cId="1048734286" sldId="270"/>
            <ac:picMk id="19" creationId="{3437C4A4-C914-F2F1-EB99-4CC3B745A378}"/>
          </ac:picMkLst>
        </pc:picChg>
      </pc:sldChg>
      <pc:sldChg chg="addSp delSp modSp add mod">
        <pc:chgData name="Francisco Valentin Ramirez Cuevas" userId="e79bf063-6348-4b44-8f45-581164b14c81" providerId="ADAL" clId="{06EF89F9-31FE-4B06-9C6C-D333B4A2EE4F}" dt="2022-10-17T00:22:05.349" v="813"/>
        <pc:sldMkLst>
          <pc:docMk/>
          <pc:sldMk cId="3793883247" sldId="272"/>
        </pc:sldMkLst>
        <pc:picChg chg="add mod">
          <ac:chgData name="Francisco Valentin Ramirez Cuevas" userId="e79bf063-6348-4b44-8f45-581164b14c81" providerId="ADAL" clId="{06EF89F9-31FE-4B06-9C6C-D333B4A2EE4F}" dt="2022-10-17T00:20:53.102" v="798" actId="14100"/>
          <ac:picMkLst>
            <pc:docMk/>
            <pc:sldMk cId="3793883247" sldId="272"/>
            <ac:picMk id="3" creationId="{C679D510-02DA-9CB6-BCC9-F064A4466E0B}"/>
          </ac:picMkLst>
        </pc:picChg>
        <pc:picChg chg="add del">
          <ac:chgData name="Francisco Valentin Ramirez Cuevas" userId="e79bf063-6348-4b44-8f45-581164b14c81" providerId="ADAL" clId="{06EF89F9-31FE-4B06-9C6C-D333B4A2EE4F}" dt="2022-10-17T00:21:13.505" v="800" actId="21"/>
          <ac:picMkLst>
            <pc:docMk/>
            <pc:sldMk cId="3793883247" sldId="272"/>
            <ac:picMk id="6" creationId="{A042AABB-8F3F-3F93-F288-D5CF89A6A5A7}"/>
          </ac:picMkLst>
        </pc:picChg>
        <pc:picChg chg="del">
          <ac:chgData name="Francisco Valentin Ramirez Cuevas" userId="e79bf063-6348-4b44-8f45-581164b14c81" providerId="ADAL" clId="{06EF89F9-31FE-4B06-9C6C-D333B4A2EE4F}" dt="2022-10-17T00:20:36.902" v="794" actId="21"/>
          <ac:picMkLst>
            <pc:docMk/>
            <pc:sldMk cId="3793883247" sldId="272"/>
            <ac:picMk id="7" creationId="{73F2AC5F-5199-D449-61B4-3D9001B00854}"/>
          </ac:picMkLst>
        </pc:picChg>
        <pc:picChg chg="del">
          <ac:chgData name="Francisco Valentin Ramirez Cuevas" userId="e79bf063-6348-4b44-8f45-581164b14c81" providerId="ADAL" clId="{06EF89F9-31FE-4B06-9C6C-D333B4A2EE4F}" dt="2022-10-17T00:20:36.902" v="794" actId="21"/>
          <ac:picMkLst>
            <pc:docMk/>
            <pc:sldMk cId="3793883247" sldId="272"/>
            <ac:picMk id="8" creationId="{C55B76AD-3279-FAB2-6B7A-A3CD16C9792F}"/>
          </ac:picMkLst>
        </pc:picChg>
        <pc:picChg chg="add mod">
          <ac:chgData name="Francisco Valentin Ramirez Cuevas" userId="e79bf063-6348-4b44-8f45-581164b14c81" providerId="ADAL" clId="{06EF89F9-31FE-4B06-9C6C-D333B4A2EE4F}" dt="2022-10-17T00:21:21.700" v="806" actId="1076"/>
          <ac:picMkLst>
            <pc:docMk/>
            <pc:sldMk cId="3793883247" sldId="272"/>
            <ac:picMk id="9" creationId="{553DE09F-C068-C138-EF95-C1EDCBCE17BA}"/>
          </ac:picMkLst>
        </pc:picChg>
        <pc:picChg chg="del">
          <ac:chgData name="Francisco Valentin Ramirez Cuevas" userId="e79bf063-6348-4b44-8f45-581164b14c81" providerId="ADAL" clId="{06EF89F9-31FE-4B06-9C6C-D333B4A2EE4F}" dt="2022-10-17T00:20:36.902" v="794" actId="21"/>
          <ac:picMkLst>
            <pc:docMk/>
            <pc:sldMk cId="3793883247" sldId="272"/>
            <ac:picMk id="11" creationId="{64D18C8B-F32D-AEDB-70D3-7715F1D8D633}"/>
          </ac:picMkLst>
        </pc:picChg>
        <pc:picChg chg="add del">
          <ac:chgData name="Francisco Valentin Ramirez Cuevas" userId="e79bf063-6348-4b44-8f45-581164b14c81" providerId="ADAL" clId="{06EF89F9-31FE-4B06-9C6C-D333B4A2EE4F}" dt="2022-10-17T00:21:31.327" v="808" actId="21"/>
          <ac:picMkLst>
            <pc:docMk/>
            <pc:sldMk cId="3793883247" sldId="272"/>
            <ac:picMk id="12" creationId="{9C0E3599-C693-6D5A-728C-ADB64345363C}"/>
          </ac:picMkLst>
        </pc:picChg>
        <pc:picChg chg="add mod">
          <ac:chgData name="Francisco Valentin Ramirez Cuevas" userId="e79bf063-6348-4b44-8f45-581164b14c81" providerId="ADAL" clId="{06EF89F9-31FE-4B06-9C6C-D333B4A2EE4F}" dt="2022-10-17T00:21:36.973" v="811" actId="1076"/>
          <ac:picMkLst>
            <pc:docMk/>
            <pc:sldMk cId="3793883247" sldId="272"/>
            <ac:picMk id="13" creationId="{9EF08567-D16C-CCC6-D83A-78132A7C275F}"/>
          </ac:picMkLst>
        </pc:picChg>
        <pc:picChg chg="add del mod">
          <ac:chgData name="Francisco Valentin Ramirez Cuevas" userId="e79bf063-6348-4b44-8f45-581164b14c81" providerId="ADAL" clId="{06EF89F9-31FE-4B06-9C6C-D333B4A2EE4F}" dt="2022-10-17T00:22:05.349" v="813"/>
          <ac:picMkLst>
            <pc:docMk/>
            <pc:sldMk cId="3793883247" sldId="272"/>
            <ac:picMk id="14" creationId="{D00DC8D7-D2F3-DA25-DC6E-4D5947B84DD2}"/>
          </ac:picMkLst>
        </pc:picChg>
      </pc:sldChg>
      <pc:sldChg chg="addSp delSp modSp add mod ord">
        <pc:chgData name="Francisco Valentin Ramirez Cuevas" userId="e79bf063-6348-4b44-8f45-581164b14c81" providerId="ADAL" clId="{06EF89F9-31FE-4B06-9C6C-D333B4A2EE4F}" dt="2022-10-17T00:30:33.076" v="933" actId="1076"/>
        <pc:sldMkLst>
          <pc:docMk/>
          <pc:sldMk cId="4139803140" sldId="273"/>
        </pc:sldMkLst>
        <pc:spChg chg="add del mod">
          <ac:chgData name="Francisco Valentin Ramirez Cuevas" userId="e79bf063-6348-4b44-8f45-581164b14c81" providerId="ADAL" clId="{06EF89F9-31FE-4B06-9C6C-D333B4A2EE4F}" dt="2022-10-17T00:25:12.373" v="873" actId="478"/>
          <ac:spMkLst>
            <pc:docMk/>
            <pc:sldMk cId="4139803140" sldId="273"/>
            <ac:spMk id="19" creationId="{411A1036-0EFA-B4D6-830A-3DB9DA4F7586}"/>
          </ac:spMkLst>
        </pc:spChg>
        <pc:spChg chg="add mod">
          <ac:chgData name="Francisco Valentin Ramirez Cuevas" userId="e79bf063-6348-4b44-8f45-581164b14c81" providerId="ADAL" clId="{06EF89F9-31FE-4B06-9C6C-D333B4A2EE4F}" dt="2022-10-17T00:28:28.682" v="927" actId="14100"/>
          <ac:spMkLst>
            <pc:docMk/>
            <pc:sldMk cId="4139803140" sldId="273"/>
            <ac:spMk id="26" creationId="{EF0EB996-1A85-92EC-73C4-2C6C3E73DEC3}"/>
          </ac:spMkLst>
        </pc:spChg>
        <pc:picChg chg="del">
          <ac:chgData name="Francisco Valentin Ramirez Cuevas" userId="e79bf063-6348-4b44-8f45-581164b14c81" providerId="ADAL" clId="{06EF89F9-31FE-4B06-9C6C-D333B4A2EE4F}" dt="2022-10-17T00:22:10.194" v="815" actId="478"/>
          <ac:picMkLst>
            <pc:docMk/>
            <pc:sldMk cId="4139803140" sldId="273"/>
            <ac:picMk id="3" creationId="{C679D510-02DA-9CB6-BCC9-F064A4466E0B}"/>
          </ac:picMkLst>
        </pc:picChg>
        <pc:picChg chg="add del">
          <ac:chgData name="Francisco Valentin Ramirez Cuevas" userId="e79bf063-6348-4b44-8f45-581164b14c81" providerId="ADAL" clId="{06EF89F9-31FE-4B06-9C6C-D333B4A2EE4F}" dt="2022-10-17T00:22:23.160" v="817" actId="21"/>
          <ac:picMkLst>
            <pc:docMk/>
            <pc:sldMk cId="4139803140" sldId="273"/>
            <ac:picMk id="5" creationId="{AF1401BB-F9DF-CAFC-11DA-B8B45748BE70}"/>
          </ac:picMkLst>
        </pc:picChg>
        <pc:picChg chg="add del mod">
          <ac:chgData name="Francisco Valentin Ramirez Cuevas" userId="e79bf063-6348-4b44-8f45-581164b14c81" providerId="ADAL" clId="{06EF89F9-31FE-4B06-9C6C-D333B4A2EE4F}" dt="2022-10-17T00:25:12.373" v="873" actId="478"/>
          <ac:picMkLst>
            <pc:docMk/>
            <pc:sldMk cId="4139803140" sldId="273"/>
            <ac:picMk id="6" creationId="{5B98DB7E-3070-114A-39AE-3A0603E17CB5}"/>
          </ac:picMkLst>
        </pc:picChg>
        <pc:picChg chg="add del">
          <ac:chgData name="Francisco Valentin Ramirez Cuevas" userId="e79bf063-6348-4b44-8f45-581164b14c81" providerId="ADAL" clId="{06EF89F9-31FE-4B06-9C6C-D333B4A2EE4F}" dt="2022-10-17T00:23:00.094" v="835" actId="21"/>
          <ac:picMkLst>
            <pc:docMk/>
            <pc:sldMk cId="4139803140" sldId="273"/>
            <ac:picMk id="8" creationId="{FB87AAB4-C1BB-646A-9265-411101CA4302}"/>
          </ac:picMkLst>
        </pc:picChg>
        <pc:picChg chg="del">
          <ac:chgData name="Francisco Valentin Ramirez Cuevas" userId="e79bf063-6348-4b44-8f45-581164b14c81" providerId="ADAL" clId="{06EF89F9-31FE-4B06-9C6C-D333B4A2EE4F}" dt="2022-10-17T00:22:10.194" v="815" actId="478"/>
          <ac:picMkLst>
            <pc:docMk/>
            <pc:sldMk cId="4139803140" sldId="273"/>
            <ac:picMk id="9" creationId="{553DE09F-C068-C138-EF95-C1EDCBCE17BA}"/>
          </ac:picMkLst>
        </pc:picChg>
        <pc:picChg chg="add del mod">
          <ac:chgData name="Francisco Valentin Ramirez Cuevas" userId="e79bf063-6348-4b44-8f45-581164b14c81" providerId="ADAL" clId="{06EF89F9-31FE-4B06-9C6C-D333B4A2EE4F}" dt="2022-10-17T00:25:12.373" v="873" actId="478"/>
          <ac:picMkLst>
            <pc:docMk/>
            <pc:sldMk cId="4139803140" sldId="273"/>
            <ac:picMk id="10" creationId="{64DC578F-1A5E-EA97-F632-6D00503CE22D}"/>
          </ac:picMkLst>
        </pc:picChg>
        <pc:picChg chg="add del">
          <ac:chgData name="Francisco Valentin Ramirez Cuevas" userId="e79bf063-6348-4b44-8f45-581164b14c81" providerId="ADAL" clId="{06EF89F9-31FE-4B06-9C6C-D333B4A2EE4F}" dt="2022-10-17T00:23:25.231" v="841" actId="21"/>
          <ac:picMkLst>
            <pc:docMk/>
            <pc:sldMk cId="4139803140" sldId="273"/>
            <ac:picMk id="12" creationId="{5F58E9EC-B790-0ED5-01A3-9CB6D8A76AD0}"/>
          </ac:picMkLst>
        </pc:picChg>
        <pc:picChg chg="del">
          <ac:chgData name="Francisco Valentin Ramirez Cuevas" userId="e79bf063-6348-4b44-8f45-581164b14c81" providerId="ADAL" clId="{06EF89F9-31FE-4B06-9C6C-D333B4A2EE4F}" dt="2022-10-17T00:22:10.194" v="815" actId="478"/>
          <ac:picMkLst>
            <pc:docMk/>
            <pc:sldMk cId="4139803140" sldId="273"/>
            <ac:picMk id="13" creationId="{9EF08567-D16C-CCC6-D83A-78132A7C275F}"/>
          </ac:picMkLst>
        </pc:picChg>
        <pc:picChg chg="add del mod">
          <ac:chgData name="Francisco Valentin Ramirez Cuevas" userId="e79bf063-6348-4b44-8f45-581164b14c81" providerId="ADAL" clId="{06EF89F9-31FE-4B06-9C6C-D333B4A2EE4F}" dt="2022-10-17T00:25:12.373" v="873" actId="478"/>
          <ac:picMkLst>
            <pc:docMk/>
            <pc:sldMk cId="4139803140" sldId="273"/>
            <ac:picMk id="14" creationId="{537A798E-06BB-EC75-117B-A21B6A6EA1BC}"/>
          </ac:picMkLst>
        </pc:picChg>
        <pc:picChg chg="add del">
          <ac:chgData name="Francisco Valentin Ramirez Cuevas" userId="e79bf063-6348-4b44-8f45-581164b14c81" providerId="ADAL" clId="{06EF89F9-31FE-4B06-9C6C-D333B4A2EE4F}" dt="2022-10-17T00:23:54.010" v="847" actId="21"/>
          <ac:picMkLst>
            <pc:docMk/>
            <pc:sldMk cId="4139803140" sldId="273"/>
            <ac:picMk id="16" creationId="{42C3E5E5-0CF9-30A5-8DAB-EFC21D2F76FF}"/>
          </ac:picMkLst>
        </pc:picChg>
        <pc:picChg chg="add del mod">
          <ac:chgData name="Francisco Valentin Ramirez Cuevas" userId="e79bf063-6348-4b44-8f45-581164b14c81" providerId="ADAL" clId="{06EF89F9-31FE-4B06-9C6C-D333B4A2EE4F}" dt="2022-10-17T00:25:12.373" v="873" actId="478"/>
          <ac:picMkLst>
            <pc:docMk/>
            <pc:sldMk cId="4139803140" sldId="273"/>
            <ac:picMk id="17" creationId="{3050B878-5EC7-FF41-51AA-1E9B9E61FF76}"/>
          </ac:picMkLst>
        </pc:picChg>
        <pc:picChg chg="add mod">
          <ac:chgData name="Francisco Valentin Ramirez Cuevas" userId="e79bf063-6348-4b44-8f45-581164b14c81" providerId="ADAL" clId="{06EF89F9-31FE-4B06-9C6C-D333B4A2EE4F}" dt="2022-10-17T00:25:32.727" v="881" actId="1076"/>
          <ac:picMkLst>
            <pc:docMk/>
            <pc:sldMk cId="4139803140" sldId="273"/>
            <ac:picMk id="21" creationId="{DD61E914-59F7-E5CB-DD6D-0030F91B0E01}"/>
          </ac:picMkLst>
        </pc:picChg>
        <pc:picChg chg="add mod">
          <ac:chgData name="Francisco Valentin Ramirez Cuevas" userId="e79bf063-6348-4b44-8f45-581164b14c81" providerId="ADAL" clId="{06EF89F9-31FE-4B06-9C6C-D333B4A2EE4F}" dt="2022-10-17T00:28:18.017" v="923" actId="14100"/>
          <ac:picMkLst>
            <pc:docMk/>
            <pc:sldMk cId="4139803140" sldId="273"/>
            <ac:picMk id="23" creationId="{206B176A-7A44-E500-E50D-32EAAB8D099D}"/>
          </ac:picMkLst>
        </pc:picChg>
        <pc:picChg chg="add mod">
          <ac:chgData name="Francisco Valentin Ramirez Cuevas" userId="e79bf063-6348-4b44-8f45-581164b14c81" providerId="ADAL" clId="{06EF89F9-31FE-4B06-9C6C-D333B4A2EE4F}" dt="2022-10-17T00:25:59.191" v="884" actId="571"/>
          <ac:picMkLst>
            <pc:docMk/>
            <pc:sldMk cId="4139803140" sldId="273"/>
            <ac:picMk id="24" creationId="{1F9E34B0-2403-69FA-DC8D-525919790762}"/>
          </ac:picMkLst>
        </pc:picChg>
        <pc:picChg chg="add mod">
          <ac:chgData name="Francisco Valentin Ramirez Cuevas" userId="e79bf063-6348-4b44-8f45-581164b14c81" providerId="ADAL" clId="{06EF89F9-31FE-4B06-9C6C-D333B4A2EE4F}" dt="2022-10-17T00:30:26.540" v="928" actId="1076"/>
          <ac:picMkLst>
            <pc:docMk/>
            <pc:sldMk cId="4139803140" sldId="273"/>
            <ac:picMk id="28" creationId="{86C0249E-EC01-C75A-E76B-93C9C0763A60}"/>
          </ac:picMkLst>
        </pc:picChg>
        <pc:picChg chg="add mod">
          <ac:chgData name="Francisco Valentin Ramirez Cuevas" userId="e79bf063-6348-4b44-8f45-581164b14c81" providerId="ADAL" clId="{06EF89F9-31FE-4B06-9C6C-D333B4A2EE4F}" dt="2022-10-17T00:30:33.076" v="933" actId="1076"/>
          <ac:picMkLst>
            <pc:docMk/>
            <pc:sldMk cId="4139803140" sldId="273"/>
            <ac:picMk id="30" creationId="{C059FFE5-7846-B14C-B5CC-BA13996CFA04}"/>
          </ac:picMkLst>
        </pc:picChg>
      </pc:sldChg>
      <pc:sldChg chg="add">
        <pc:chgData name="Francisco Valentin Ramirez Cuevas" userId="e79bf063-6348-4b44-8f45-581164b14c81" providerId="ADAL" clId="{06EF89F9-31FE-4B06-9C6C-D333B4A2EE4F}" dt="2022-10-17T00:25:03.994" v="872"/>
        <pc:sldMkLst>
          <pc:docMk/>
          <pc:sldMk cId="3699459636" sldId="274"/>
        </pc:sldMkLst>
      </pc:sldChg>
    </pc:docChg>
  </pc:docChgLst>
  <pc:docChgLst>
    <pc:chgData name="Francisco Valentin Ramirez Cuevas" userId="e79bf063-6348-4b44-8f45-581164b14c81" providerId="ADAL" clId="{863FF8A8-7B79-4F41-A181-82DD6F2C5649}"/>
    <pc:docChg chg="undo custSel addSld delSld modSld sldOrd">
      <pc:chgData name="Francisco Valentin Ramirez Cuevas" userId="e79bf063-6348-4b44-8f45-581164b14c81" providerId="ADAL" clId="{863FF8A8-7B79-4F41-A181-82DD6F2C5649}" dt="2022-11-11T02:14:11.942" v="37"/>
      <pc:docMkLst>
        <pc:docMk/>
      </pc:docMkLst>
      <pc:sldChg chg="del">
        <pc:chgData name="Francisco Valentin Ramirez Cuevas" userId="e79bf063-6348-4b44-8f45-581164b14c81" providerId="ADAL" clId="{863FF8A8-7B79-4F41-A181-82DD6F2C5649}" dt="2022-11-11T01:59:41.766" v="10" actId="47"/>
        <pc:sldMkLst>
          <pc:docMk/>
          <pc:sldMk cId="99504942" sldId="276"/>
        </pc:sldMkLst>
      </pc:sldChg>
      <pc:sldChg chg="del">
        <pc:chgData name="Francisco Valentin Ramirez Cuevas" userId="e79bf063-6348-4b44-8f45-581164b14c81" providerId="ADAL" clId="{863FF8A8-7B79-4F41-A181-82DD6F2C5649}" dt="2022-11-11T01:59:41.766" v="10" actId="47"/>
        <pc:sldMkLst>
          <pc:docMk/>
          <pc:sldMk cId="1361662362" sldId="277"/>
        </pc:sldMkLst>
      </pc:sldChg>
      <pc:sldChg chg="del">
        <pc:chgData name="Francisco Valentin Ramirez Cuevas" userId="e79bf063-6348-4b44-8f45-581164b14c81" providerId="ADAL" clId="{863FF8A8-7B79-4F41-A181-82DD6F2C5649}" dt="2022-11-11T01:59:41.766" v="10" actId="47"/>
        <pc:sldMkLst>
          <pc:docMk/>
          <pc:sldMk cId="3107558449" sldId="278"/>
        </pc:sldMkLst>
      </pc:sldChg>
      <pc:sldChg chg="addSp delSp modSp add mod ord modAnim">
        <pc:chgData name="Francisco Valentin Ramirez Cuevas" userId="e79bf063-6348-4b44-8f45-581164b14c81" providerId="ADAL" clId="{863FF8A8-7B79-4F41-A181-82DD6F2C5649}" dt="2022-11-11T02:14:11.942" v="37"/>
        <pc:sldMkLst>
          <pc:docMk/>
          <pc:sldMk cId="2949275614" sldId="279"/>
        </pc:sldMkLst>
        <pc:spChg chg="add del">
          <ac:chgData name="Francisco Valentin Ramirez Cuevas" userId="e79bf063-6348-4b44-8f45-581164b14c81" providerId="ADAL" clId="{863FF8A8-7B79-4F41-A181-82DD6F2C5649}" dt="2022-11-11T01:58:59.087" v="3" actId="22"/>
          <ac:spMkLst>
            <pc:docMk/>
            <pc:sldMk cId="2949275614" sldId="279"/>
            <ac:spMk id="3" creationId="{51B7312B-3408-AB5D-E60C-68B442964834}"/>
          </ac:spMkLst>
        </pc:spChg>
        <pc:spChg chg="del">
          <ac:chgData name="Francisco Valentin Ramirez Cuevas" userId="e79bf063-6348-4b44-8f45-581164b14c81" providerId="ADAL" clId="{863FF8A8-7B79-4F41-A181-82DD6F2C5649}" dt="2022-11-11T01:55:26.648" v="1" actId="478"/>
          <ac:spMkLst>
            <pc:docMk/>
            <pc:sldMk cId="2949275614" sldId="279"/>
            <ac:spMk id="6" creationId="{E0F75C0A-A7AA-DFC5-255B-36B92540E14D}"/>
          </ac:spMkLst>
        </pc:spChg>
        <pc:picChg chg="del">
          <ac:chgData name="Francisco Valentin Ramirez Cuevas" userId="e79bf063-6348-4b44-8f45-581164b14c81" providerId="ADAL" clId="{863FF8A8-7B79-4F41-A181-82DD6F2C5649}" dt="2022-11-11T01:55:26.648" v="1" actId="478"/>
          <ac:picMkLst>
            <pc:docMk/>
            <pc:sldMk cId="2949275614" sldId="279"/>
            <ac:picMk id="4" creationId="{2AA26852-0986-C6F2-2309-290BB9EB1264}"/>
          </ac:picMkLst>
        </pc:picChg>
        <pc:picChg chg="add mod">
          <ac:chgData name="Francisco Valentin Ramirez Cuevas" userId="e79bf063-6348-4b44-8f45-581164b14c81" providerId="ADAL" clId="{863FF8A8-7B79-4F41-A181-82DD6F2C5649}" dt="2022-11-11T01:59:37.492" v="9" actId="14100"/>
          <ac:picMkLst>
            <pc:docMk/>
            <pc:sldMk cId="2949275614" sldId="279"/>
            <ac:picMk id="5" creationId="{ABF7CCE1-5468-7B79-31C3-94F69280FDF4}"/>
          </ac:picMkLst>
        </pc:picChg>
      </pc:sldChg>
      <pc:sldChg chg="addSp delSp modSp new mod ord modAnim">
        <pc:chgData name="Francisco Valentin Ramirez Cuevas" userId="e79bf063-6348-4b44-8f45-581164b14c81" providerId="ADAL" clId="{863FF8A8-7B79-4F41-A181-82DD6F2C5649}" dt="2022-11-11T02:14:11.942" v="37"/>
        <pc:sldMkLst>
          <pc:docMk/>
          <pc:sldMk cId="4222664664" sldId="280"/>
        </pc:sldMkLst>
        <pc:spChg chg="del">
          <ac:chgData name="Francisco Valentin Ramirez Cuevas" userId="e79bf063-6348-4b44-8f45-581164b14c81" providerId="ADAL" clId="{863FF8A8-7B79-4F41-A181-82DD6F2C5649}" dt="2022-11-11T02:00:55.605" v="12" actId="478"/>
          <ac:spMkLst>
            <pc:docMk/>
            <pc:sldMk cId="4222664664" sldId="280"/>
            <ac:spMk id="2" creationId="{5DBBE9E9-33F6-29D0-823B-B86CCFDD072B}"/>
          </ac:spMkLst>
        </pc:spChg>
        <pc:spChg chg="del">
          <ac:chgData name="Francisco Valentin Ramirez Cuevas" userId="e79bf063-6348-4b44-8f45-581164b14c81" providerId="ADAL" clId="{863FF8A8-7B79-4F41-A181-82DD6F2C5649}" dt="2022-11-11T02:00:55.605" v="12" actId="478"/>
          <ac:spMkLst>
            <pc:docMk/>
            <pc:sldMk cId="4222664664" sldId="280"/>
            <ac:spMk id="3" creationId="{8C8AC484-11B3-998C-5214-A74289050D12}"/>
          </ac:spMkLst>
        </pc:spChg>
        <pc:picChg chg="add mod">
          <ac:chgData name="Francisco Valentin Ramirez Cuevas" userId="e79bf063-6348-4b44-8f45-581164b14c81" providerId="ADAL" clId="{863FF8A8-7B79-4F41-A181-82DD6F2C5649}" dt="2022-11-11T02:01:12.469" v="15" actId="14100"/>
          <ac:picMkLst>
            <pc:docMk/>
            <pc:sldMk cId="4222664664" sldId="280"/>
            <ac:picMk id="4" creationId="{725BF929-951E-BBD7-21AD-157C83737964}"/>
          </ac:picMkLst>
        </pc:picChg>
      </pc:sldChg>
      <pc:sldChg chg="addSp delSp modSp new mod ord">
        <pc:chgData name="Francisco Valentin Ramirez Cuevas" userId="e79bf063-6348-4b44-8f45-581164b14c81" providerId="ADAL" clId="{863FF8A8-7B79-4F41-A181-82DD6F2C5649}" dt="2022-11-11T02:14:11.942" v="37"/>
        <pc:sldMkLst>
          <pc:docMk/>
          <pc:sldMk cId="703169932" sldId="281"/>
        </pc:sldMkLst>
        <pc:spChg chg="del">
          <ac:chgData name="Francisco Valentin Ramirez Cuevas" userId="e79bf063-6348-4b44-8f45-581164b14c81" providerId="ADAL" clId="{863FF8A8-7B79-4F41-A181-82DD6F2C5649}" dt="2022-11-11T02:01:51.844" v="19" actId="478"/>
          <ac:spMkLst>
            <pc:docMk/>
            <pc:sldMk cId="703169932" sldId="281"/>
            <ac:spMk id="2" creationId="{0F8B4B8B-0CA3-9F8F-E83C-65ADAFC3C9FA}"/>
          </ac:spMkLst>
        </pc:spChg>
        <pc:spChg chg="del">
          <ac:chgData name="Francisco Valentin Ramirez Cuevas" userId="e79bf063-6348-4b44-8f45-581164b14c81" providerId="ADAL" clId="{863FF8A8-7B79-4F41-A181-82DD6F2C5649}" dt="2022-11-11T02:01:51.844" v="19" actId="478"/>
          <ac:spMkLst>
            <pc:docMk/>
            <pc:sldMk cId="703169932" sldId="281"/>
            <ac:spMk id="3" creationId="{BB60EAA3-A1D7-09A3-AF8B-5D5476BB7866}"/>
          </ac:spMkLst>
        </pc:spChg>
        <pc:picChg chg="add mod">
          <ac:chgData name="Francisco Valentin Ramirez Cuevas" userId="e79bf063-6348-4b44-8f45-581164b14c81" providerId="ADAL" clId="{863FF8A8-7B79-4F41-A181-82DD6F2C5649}" dt="2022-11-11T02:01:58.246" v="21" actId="1076"/>
          <ac:picMkLst>
            <pc:docMk/>
            <pc:sldMk cId="703169932" sldId="281"/>
            <ac:picMk id="1026" creationId="{B9CD438E-3643-C824-6DAB-1A9848C7C69E}"/>
          </ac:picMkLst>
        </pc:picChg>
      </pc:sldChg>
      <pc:sldChg chg="delSp add mod">
        <pc:chgData name="Francisco Valentin Ramirez Cuevas" userId="e79bf063-6348-4b44-8f45-581164b14c81" providerId="ADAL" clId="{863FF8A8-7B79-4F41-A181-82DD6F2C5649}" dt="2022-11-11T02:13:37.762" v="25" actId="478"/>
        <pc:sldMkLst>
          <pc:docMk/>
          <pc:sldMk cId="181787503" sldId="399"/>
        </pc:sldMkLst>
        <pc:spChg chg="del">
          <ac:chgData name="Francisco Valentin Ramirez Cuevas" userId="e79bf063-6348-4b44-8f45-581164b14c81" providerId="ADAL" clId="{863FF8A8-7B79-4F41-A181-82DD6F2C5649}" dt="2022-11-11T02:13:36.192" v="24" actId="478"/>
          <ac:spMkLst>
            <pc:docMk/>
            <pc:sldMk cId="181787503" sldId="399"/>
            <ac:spMk id="12" creationId="{93766907-24D1-4B3E-A1ED-B5FDA4A19D96}"/>
          </ac:spMkLst>
        </pc:spChg>
        <pc:spChg chg="del">
          <ac:chgData name="Francisco Valentin Ramirez Cuevas" userId="e79bf063-6348-4b44-8f45-581164b14c81" providerId="ADAL" clId="{863FF8A8-7B79-4F41-A181-82DD6F2C5649}" dt="2022-11-11T02:13:34.104" v="23" actId="478"/>
          <ac:spMkLst>
            <pc:docMk/>
            <pc:sldMk cId="181787503" sldId="399"/>
            <ac:spMk id="22" creationId="{EF0C56E2-BCFD-5545-B0CC-9A8543745343}"/>
          </ac:spMkLst>
        </pc:spChg>
        <pc:picChg chg="del">
          <ac:chgData name="Francisco Valentin Ramirez Cuevas" userId="e79bf063-6348-4b44-8f45-581164b14c81" providerId="ADAL" clId="{863FF8A8-7B79-4F41-A181-82DD6F2C5649}" dt="2022-11-11T02:13:37.762" v="25" actId="478"/>
          <ac:picMkLst>
            <pc:docMk/>
            <pc:sldMk cId="181787503" sldId="399"/>
            <ac:picMk id="8" creationId="{DA5BB213-FCFB-4FDD-9B05-3D43C316C5DF}"/>
          </ac:picMkLst>
        </pc:picChg>
      </pc:sldChg>
      <pc:sldChg chg="delSp add mod">
        <pc:chgData name="Francisco Valentin Ramirez Cuevas" userId="e79bf063-6348-4b44-8f45-581164b14c81" providerId="ADAL" clId="{863FF8A8-7B79-4F41-A181-82DD6F2C5649}" dt="2022-11-11T02:14:03.660" v="35" actId="478"/>
        <pc:sldMkLst>
          <pc:docMk/>
          <pc:sldMk cId="3174728993" sldId="417"/>
        </pc:sldMkLst>
        <pc:spChg chg="del">
          <ac:chgData name="Francisco Valentin Ramirez Cuevas" userId="e79bf063-6348-4b44-8f45-581164b14c81" providerId="ADAL" clId="{863FF8A8-7B79-4F41-A181-82DD6F2C5649}" dt="2022-11-11T02:14:03.043" v="34" actId="478"/>
          <ac:spMkLst>
            <pc:docMk/>
            <pc:sldMk cId="3174728993" sldId="417"/>
            <ac:spMk id="12" creationId="{93766907-24D1-4B3E-A1ED-B5FDA4A19D96}"/>
          </ac:spMkLst>
        </pc:spChg>
        <pc:spChg chg="del">
          <ac:chgData name="Francisco Valentin Ramirez Cuevas" userId="e79bf063-6348-4b44-8f45-581164b14c81" providerId="ADAL" clId="{863FF8A8-7B79-4F41-A181-82DD6F2C5649}" dt="2022-11-11T02:14:03.660" v="35" actId="478"/>
          <ac:spMkLst>
            <pc:docMk/>
            <pc:sldMk cId="3174728993" sldId="417"/>
            <ac:spMk id="22" creationId="{EF0C56E2-BCFD-5545-B0CC-9A8543745343}"/>
          </ac:spMkLst>
        </pc:spChg>
      </pc:sldChg>
      <pc:sldChg chg="delSp add mod">
        <pc:chgData name="Francisco Valentin Ramirez Cuevas" userId="e79bf063-6348-4b44-8f45-581164b14c81" providerId="ADAL" clId="{863FF8A8-7B79-4F41-A181-82DD6F2C5649}" dt="2022-11-11T02:13:44.901" v="27" actId="478"/>
        <pc:sldMkLst>
          <pc:docMk/>
          <pc:sldMk cId="317005902" sldId="418"/>
        </pc:sldMkLst>
        <pc:spChg chg="del">
          <ac:chgData name="Francisco Valentin Ramirez Cuevas" userId="e79bf063-6348-4b44-8f45-581164b14c81" providerId="ADAL" clId="{863FF8A8-7B79-4F41-A181-82DD6F2C5649}" dt="2022-11-11T02:13:43.673" v="26" actId="478"/>
          <ac:spMkLst>
            <pc:docMk/>
            <pc:sldMk cId="317005902" sldId="418"/>
            <ac:spMk id="12" creationId="{93766907-24D1-4B3E-A1ED-B5FDA4A19D96}"/>
          </ac:spMkLst>
        </pc:spChg>
        <pc:spChg chg="del">
          <ac:chgData name="Francisco Valentin Ramirez Cuevas" userId="e79bf063-6348-4b44-8f45-581164b14c81" providerId="ADAL" clId="{863FF8A8-7B79-4F41-A181-82DD6F2C5649}" dt="2022-11-11T02:13:43.673" v="26" actId="478"/>
          <ac:spMkLst>
            <pc:docMk/>
            <pc:sldMk cId="317005902" sldId="418"/>
            <ac:spMk id="22" creationId="{EF0C56E2-BCFD-5545-B0CC-9A8543745343}"/>
          </ac:spMkLst>
        </pc:spChg>
        <pc:picChg chg="del">
          <ac:chgData name="Francisco Valentin Ramirez Cuevas" userId="e79bf063-6348-4b44-8f45-581164b14c81" providerId="ADAL" clId="{863FF8A8-7B79-4F41-A181-82DD6F2C5649}" dt="2022-11-11T02:13:44.901" v="27" actId="478"/>
          <ac:picMkLst>
            <pc:docMk/>
            <pc:sldMk cId="317005902" sldId="418"/>
            <ac:picMk id="8" creationId="{DA5BB213-FCFB-4FDD-9B05-3D43C316C5DF}"/>
          </ac:picMkLst>
        </pc:picChg>
      </pc:sldChg>
      <pc:sldChg chg="addSp delSp modSp add mod">
        <pc:chgData name="Francisco Valentin Ramirez Cuevas" userId="e79bf063-6348-4b44-8f45-581164b14c81" providerId="ADAL" clId="{863FF8A8-7B79-4F41-A181-82DD6F2C5649}" dt="2022-11-11T02:13:57.437" v="33" actId="478"/>
        <pc:sldMkLst>
          <pc:docMk/>
          <pc:sldMk cId="3735791382" sldId="426"/>
        </pc:sldMkLst>
        <pc:spChg chg="del">
          <ac:chgData name="Francisco Valentin Ramirez Cuevas" userId="e79bf063-6348-4b44-8f45-581164b14c81" providerId="ADAL" clId="{863FF8A8-7B79-4F41-A181-82DD6F2C5649}" dt="2022-11-11T02:13:50.363" v="28" actId="478"/>
          <ac:spMkLst>
            <pc:docMk/>
            <pc:sldMk cId="3735791382" sldId="426"/>
            <ac:spMk id="12" creationId="{93766907-24D1-4B3E-A1ED-B5FDA4A19D96}"/>
          </ac:spMkLst>
        </pc:spChg>
        <pc:spChg chg="del">
          <ac:chgData name="Francisco Valentin Ramirez Cuevas" userId="e79bf063-6348-4b44-8f45-581164b14c81" providerId="ADAL" clId="{863FF8A8-7B79-4F41-A181-82DD6F2C5649}" dt="2022-11-11T02:13:50.363" v="28" actId="478"/>
          <ac:spMkLst>
            <pc:docMk/>
            <pc:sldMk cId="3735791382" sldId="426"/>
            <ac:spMk id="22" creationId="{EF0C56E2-BCFD-5545-B0CC-9A8543745343}"/>
          </ac:spMkLst>
        </pc:spChg>
        <pc:spChg chg="mod">
          <ac:chgData name="Francisco Valentin Ramirez Cuevas" userId="e79bf063-6348-4b44-8f45-581164b14c81" providerId="ADAL" clId="{863FF8A8-7B79-4F41-A181-82DD6F2C5649}" dt="2022-11-11T02:13:54.694" v="32" actId="1076"/>
          <ac:spMkLst>
            <pc:docMk/>
            <pc:sldMk cId="3735791382" sldId="426"/>
            <ac:spMk id="90" creationId="{D2F5A98D-14D8-49CE-9551-08B741015A6A}"/>
          </ac:spMkLst>
        </pc:spChg>
        <pc:picChg chg="add del">
          <ac:chgData name="Francisco Valentin Ramirez Cuevas" userId="e79bf063-6348-4b44-8f45-581164b14c81" providerId="ADAL" clId="{863FF8A8-7B79-4F41-A181-82DD6F2C5649}" dt="2022-11-11T02:13:57.437" v="33" actId="478"/>
          <ac:picMkLst>
            <pc:docMk/>
            <pc:sldMk cId="3735791382" sldId="426"/>
            <ac:picMk id="8" creationId="{DA5BB213-FCFB-4FDD-9B05-3D43C316C5DF}"/>
          </ac:picMkLst>
        </pc:picChg>
      </pc:sldChg>
    </pc:docChg>
  </pc:docChgLst>
  <pc:docChgLst>
    <pc:chgData name="Francisco Valentin Ramirez Cuevas" userId="e79bf063-6348-4b44-8f45-581164b14c81" providerId="ADAL" clId="{0096F68A-F4DE-4132-8F52-FE196AD3E7DC}"/>
    <pc:docChg chg="modSld">
      <pc:chgData name="Francisco Valentin Ramirez Cuevas" userId="e79bf063-6348-4b44-8f45-581164b14c81" providerId="ADAL" clId="{0096F68A-F4DE-4132-8F52-FE196AD3E7DC}" dt="2022-10-07T01:59:22.258" v="0" actId="732"/>
      <pc:docMkLst>
        <pc:docMk/>
      </pc:docMkLst>
    </pc:docChg>
  </pc:docChgLst>
  <pc:docChgLst>
    <pc:chgData name="Francisco Valentin Ramirez Cuevas" userId="e79bf063-6348-4b44-8f45-581164b14c81" providerId="ADAL" clId="{44A8815E-4F2E-4936-B40F-51A0C8D0D56A}"/>
    <pc:docChg chg="undo custSel delSld modSld">
      <pc:chgData name="Francisco Valentin Ramirez Cuevas" userId="e79bf063-6348-4b44-8f45-581164b14c81" providerId="ADAL" clId="{44A8815E-4F2E-4936-B40F-51A0C8D0D56A}" dt="2022-10-18T01:38:47.126" v="6" actId="47"/>
      <pc:docMkLst>
        <pc:docMk/>
      </pc:docMkLst>
      <pc:sldChg chg="addSp delSp modSp">
        <pc:chgData name="Francisco Valentin Ramirez Cuevas" userId="e79bf063-6348-4b44-8f45-581164b14c81" providerId="ADAL" clId="{44A8815E-4F2E-4936-B40F-51A0C8D0D56A}" dt="2022-10-18T01:26:15.719" v="1"/>
        <pc:sldMkLst>
          <pc:docMk/>
          <pc:sldMk cId="826405037" sldId="263"/>
        </pc:sldMkLst>
        <pc:picChg chg="add del mod">
          <ac:chgData name="Francisco Valentin Ramirez Cuevas" userId="e79bf063-6348-4b44-8f45-581164b14c81" providerId="ADAL" clId="{44A8815E-4F2E-4936-B40F-51A0C8D0D56A}" dt="2022-10-18T01:26:15.719" v="1"/>
          <ac:picMkLst>
            <pc:docMk/>
            <pc:sldMk cId="826405037" sldId="263"/>
            <ac:picMk id="2" creationId="{5DF5F903-DAE5-F8D5-CE49-452556A099E0}"/>
          </ac:picMkLst>
        </pc:picChg>
      </pc:sldChg>
      <pc:sldChg chg="addSp delSp mod">
        <pc:chgData name="Francisco Valentin Ramirez Cuevas" userId="e79bf063-6348-4b44-8f45-581164b14c81" providerId="ADAL" clId="{44A8815E-4F2E-4936-B40F-51A0C8D0D56A}" dt="2022-10-18T01:26:23.329" v="3" actId="21"/>
        <pc:sldMkLst>
          <pc:docMk/>
          <pc:sldMk cId="859166766" sldId="266"/>
        </pc:sldMkLst>
        <pc:picChg chg="add del">
          <ac:chgData name="Francisco Valentin Ramirez Cuevas" userId="e79bf063-6348-4b44-8f45-581164b14c81" providerId="ADAL" clId="{44A8815E-4F2E-4936-B40F-51A0C8D0D56A}" dt="2022-10-18T01:26:23.329" v="3" actId="21"/>
          <ac:picMkLst>
            <pc:docMk/>
            <pc:sldMk cId="859166766" sldId="266"/>
            <ac:picMk id="5" creationId="{2BF079B1-073D-3B05-3651-5C76DA44E266}"/>
          </ac:picMkLst>
        </pc:picChg>
      </pc:sldChg>
      <pc:sldChg chg="modSp mod">
        <pc:chgData name="Francisco Valentin Ramirez Cuevas" userId="e79bf063-6348-4b44-8f45-581164b14c81" providerId="ADAL" clId="{44A8815E-4F2E-4936-B40F-51A0C8D0D56A}" dt="2022-10-18T01:35:37.104" v="5" actId="1076"/>
        <pc:sldMkLst>
          <pc:docMk/>
          <pc:sldMk cId="3214222777" sldId="267"/>
        </pc:sldMkLst>
        <pc:picChg chg="mod">
          <ac:chgData name="Francisco Valentin Ramirez Cuevas" userId="e79bf063-6348-4b44-8f45-581164b14c81" providerId="ADAL" clId="{44A8815E-4F2E-4936-B40F-51A0C8D0D56A}" dt="2022-10-18T01:35:37.104" v="5" actId="1076"/>
          <ac:picMkLst>
            <pc:docMk/>
            <pc:sldMk cId="3214222777" sldId="267"/>
            <ac:picMk id="10" creationId="{07578D7B-704C-1398-B05E-C497C8047697}"/>
          </ac:picMkLst>
        </pc:picChg>
      </pc:sldChg>
      <pc:sldChg chg="del">
        <pc:chgData name="Francisco Valentin Ramirez Cuevas" userId="e79bf063-6348-4b44-8f45-581164b14c81" providerId="ADAL" clId="{44A8815E-4F2E-4936-B40F-51A0C8D0D56A}" dt="2022-10-18T01:38:47.126" v="6" actId="47"/>
        <pc:sldMkLst>
          <pc:docMk/>
          <pc:sldMk cId="4038207095" sldId="275"/>
        </pc:sldMkLst>
      </pc:sldChg>
    </pc:docChg>
  </pc:docChgLst>
  <pc:docChgLst>
    <pc:chgData name="Francisco Valentin Ramirez Cuevas" userId="e79bf063-6348-4b44-8f45-581164b14c81" providerId="ADAL" clId="{496B2178-783D-4097-9974-FDAA7F18E969}"/>
    <pc:docChg chg="custSel delSld modSld">
      <pc:chgData name="Francisco Valentin Ramirez Cuevas" userId="e79bf063-6348-4b44-8f45-581164b14c81" providerId="ADAL" clId="{496B2178-783D-4097-9974-FDAA7F18E969}" dt="2022-11-01T23:53:52.142" v="2" actId="478"/>
      <pc:docMkLst>
        <pc:docMk/>
      </pc:docMkLst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1214361130" sldId="256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2774279996" sldId="257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1719511542" sldId="258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1138965455" sldId="259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2282140985" sldId="260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1666817585" sldId="261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247730110" sldId="262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826405037" sldId="263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2560674488" sldId="264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3764199708" sldId="265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859166766" sldId="266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3214222777" sldId="267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4106497120" sldId="268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219608291" sldId="269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1048734286" sldId="270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3793883247" sldId="272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4139803140" sldId="273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3699459636" sldId="274"/>
        </pc:sldMkLst>
      </pc:sldChg>
      <pc:sldChg chg="delSp modSp mod">
        <pc:chgData name="Francisco Valentin Ramirez Cuevas" userId="e79bf063-6348-4b44-8f45-581164b14c81" providerId="ADAL" clId="{496B2178-783D-4097-9974-FDAA7F18E969}" dt="2022-11-01T23:53:52.142" v="2" actId="478"/>
        <pc:sldMkLst>
          <pc:docMk/>
          <pc:sldMk cId="99504942" sldId="276"/>
        </pc:sldMkLst>
        <pc:picChg chg="del">
          <ac:chgData name="Francisco Valentin Ramirez Cuevas" userId="e79bf063-6348-4b44-8f45-581164b14c81" providerId="ADAL" clId="{496B2178-783D-4097-9974-FDAA7F18E969}" dt="2022-11-01T23:53:52.142" v="2" actId="478"/>
          <ac:picMkLst>
            <pc:docMk/>
            <pc:sldMk cId="99504942" sldId="276"/>
            <ac:picMk id="3" creationId="{693ACF5E-8D77-4B54-B26C-01F69618E9D0}"/>
          </ac:picMkLst>
        </pc:picChg>
        <pc:picChg chg="del">
          <ac:chgData name="Francisco Valentin Ramirez Cuevas" userId="e79bf063-6348-4b44-8f45-581164b14c81" providerId="ADAL" clId="{496B2178-783D-4097-9974-FDAA7F18E969}" dt="2022-11-01T23:53:52.142" v="2" actId="478"/>
          <ac:picMkLst>
            <pc:docMk/>
            <pc:sldMk cId="99504942" sldId="276"/>
            <ac:picMk id="6" creationId="{2B9FF138-E293-4C50-B8D6-DA6ADACF07DB}"/>
          </ac:picMkLst>
        </pc:picChg>
        <pc:picChg chg="del mod">
          <ac:chgData name="Francisco Valentin Ramirez Cuevas" userId="e79bf063-6348-4b44-8f45-581164b14c81" providerId="ADAL" clId="{496B2178-783D-4097-9974-FDAA7F18E969}" dt="2022-11-01T23:53:52.142" v="2" actId="478"/>
          <ac:picMkLst>
            <pc:docMk/>
            <pc:sldMk cId="99504942" sldId="276"/>
            <ac:picMk id="10" creationId="{B0F4AE21-7BFF-4278-B133-0AD9B4F12724}"/>
          </ac:picMkLst>
        </pc:picChg>
        <pc:picChg chg="del">
          <ac:chgData name="Francisco Valentin Ramirez Cuevas" userId="e79bf063-6348-4b44-8f45-581164b14c81" providerId="ADAL" clId="{496B2178-783D-4097-9974-FDAA7F18E969}" dt="2022-11-01T23:53:52.142" v="2" actId="478"/>
          <ac:picMkLst>
            <pc:docMk/>
            <pc:sldMk cId="99504942" sldId="276"/>
            <ac:picMk id="12" creationId="{0A67B78D-4CE9-466B-B0D6-78663CF5F55F}"/>
          </ac:picMkLst>
        </pc:picChg>
        <pc:picChg chg="del">
          <ac:chgData name="Francisco Valentin Ramirez Cuevas" userId="e79bf063-6348-4b44-8f45-581164b14c81" providerId="ADAL" clId="{496B2178-783D-4097-9974-FDAA7F18E969}" dt="2022-11-01T23:53:52.142" v="2" actId="478"/>
          <ac:picMkLst>
            <pc:docMk/>
            <pc:sldMk cId="99504942" sldId="276"/>
            <ac:picMk id="13" creationId="{C9B516DB-08B0-406D-95E8-E8A51D0A5886}"/>
          </ac:picMkLst>
        </pc:picChg>
      </pc:sldChg>
    </pc:docChg>
  </pc:docChgLst>
  <pc:docChgLst>
    <pc:chgData name="Francisco Valentin Ramirez Cuevas" userId="e79bf063-6348-4b44-8f45-581164b14c81" providerId="ADAL" clId="{A66B331D-A326-427C-BB91-48FE3940CBAE}"/>
    <pc:docChg chg="undo custSel addSld modSld">
      <pc:chgData name="Francisco Valentin Ramirez Cuevas" userId="e79bf063-6348-4b44-8f45-581164b14c81" providerId="ADAL" clId="{A66B331D-A326-427C-BB91-48FE3940CBAE}" dt="2022-10-12T17:48:07.853" v="241"/>
      <pc:docMkLst>
        <pc:docMk/>
      </pc:docMkLst>
    </pc:docChg>
  </pc:docChgLst>
  <pc:docChgLst>
    <pc:chgData name="Francisco Valentin Ramirez Cuevas" userId="e79bf063-6348-4b44-8f45-581164b14c81" providerId="ADAL" clId="{20E6FC11-1E2B-4845-806F-5E8CAB4F6788}"/>
    <pc:docChg chg="undo custSel addSld modSld">
      <pc:chgData name="Francisco Valentin Ramirez Cuevas" userId="e79bf063-6348-4b44-8f45-581164b14c81" providerId="ADAL" clId="{20E6FC11-1E2B-4845-806F-5E8CAB4F6788}" dt="2022-11-02T01:58:50.440" v="92" actId="1076"/>
      <pc:docMkLst>
        <pc:docMk/>
      </pc:docMkLst>
      <pc:sldChg chg="addSp delSp modSp mod">
        <pc:chgData name="Francisco Valentin Ramirez Cuevas" userId="e79bf063-6348-4b44-8f45-581164b14c81" providerId="ADAL" clId="{20E6FC11-1E2B-4845-806F-5E8CAB4F6788}" dt="2022-11-02T01:58:50.440" v="92" actId="1076"/>
        <pc:sldMkLst>
          <pc:docMk/>
          <pc:sldMk cId="99504942" sldId="276"/>
        </pc:sldMkLst>
        <pc:spChg chg="add del mod">
          <ac:chgData name="Francisco Valentin Ramirez Cuevas" userId="e79bf063-6348-4b44-8f45-581164b14c81" providerId="ADAL" clId="{20E6FC11-1E2B-4845-806F-5E8CAB4F6788}" dt="2022-11-02T01:52:58.025" v="30" actId="21"/>
          <ac:spMkLst>
            <pc:docMk/>
            <pc:sldMk cId="99504942" sldId="276"/>
            <ac:spMk id="6" creationId="{E0F75C0A-A7AA-DFC5-255B-36B92540E14D}"/>
          </ac:spMkLst>
        </pc:spChg>
        <pc:picChg chg="add del mod">
          <ac:chgData name="Francisco Valentin Ramirez Cuevas" userId="e79bf063-6348-4b44-8f45-581164b14c81" providerId="ADAL" clId="{20E6FC11-1E2B-4845-806F-5E8CAB4F6788}" dt="2022-11-01T23:56:12.289" v="3" actId="21"/>
          <ac:picMkLst>
            <pc:docMk/>
            <pc:sldMk cId="99504942" sldId="276"/>
            <ac:picMk id="3" creationId="{BCAECA7C-B9EB-7D1B-4E0F-A603D584D264}"/>
          </ac:picMkLst>
        </pc:picChg>
        <pc:picChg chg="add del mod">
          <ac:chgData name="Francisco Valentin Ramirez Cuevas" userId="e79bf063-6348-4b44-8f45-581164b14c81" providerId="ADAL" clId="{20E6FC11-1E2B-4845-806F-5E8CAB4F6788}" dt="2022-11-02T01:52:58.025" v="30" actId="21"/>
          <ac:picMkLst>
            <pc:docMk/>
            <pc:sldMk cId="99504942" sldId="276"/>
            <ac:picMk id="4" creationId="{2AA26852-0986-C6F2-2309-290BB9EB1264}"/>
          </ac:picMkLst>
        </pc:picChg>
        <pc:picChg chg="add del mod">
          <ac:chgData name="Francisco Valentin Ramirez Cuevas" userId="e79bf063-6348-4b44-8f45-581164b14c81" providerId="ADAL" clId="{20E6FC11-1E2B-4845-806F-5E8CAB4F6788}" dt="2022-11-02T01:58:18.318" v="88" actId="478"/>
          <ac:picMkLst>
            <pc:docMk/>
            <pc:sldMk cId="99504942" sldId="276"/>
            <ac:picMk id="8" creationId="{0360E70C-380B-20D2-7A0F-D88DB9B65F82}"/>
          </ac:picMkLst>
        </pc:picChg>
        <pc:picChg chg="add del mod">
          <ac:chgData name="Francisco Valentin Ramirez Cuevas" userId="e79bf063-6348-4b44-8f45-581164b14c81" providerId="ADAL" clId="{20E6FC11-1E2B-4845-806F-5E8CAB4F6788}" dt="2022-11-02T01:58:18.318" v="88" actId="478"/>
          <ac:picMkLst>
            <pc:docMk/>
            <pc:sldMk cId="99504942" sldId="276"/>
            <ac:picMk id="10" creationId="{86EAEF9D-39EA-A5FC-08F9-0B795190C649}"/>
          </ac:picMkLst>
        </pc:picChg>
        <pc:picChg chg="add del mod">
          <ac:chgData name="Francisco Valentin Ramirez Cuevas" userId="e79bf063-6348-4b44-8f45-581164b14c81" providerId="ADAL" clId="{20E6FC11-1E2B-4845-806F-5E8CAB4F6788}" dt="2022-11-02T01:58:18.318" v="88" actId="478"/>
          <ac:picMkLst>
            <pc:docMk/>
            <pc:sldMk cId="99504942" sldId="276"/>
            <ac:picMk id="12" creationId="{63D59827-F990-DD1F-B9EE-8566B4E8932C}"/>
          </ac:picMkLst>
        </pc:picChg>
        <pc:picChg chg="add del mod ord">
          <ac:chgData name="Francisco Valentin Ramirez Cuevas" userId="e79bf063-6348-4b44-8f45-581164b14c81" providerId="ADAL" clId="{20E6FC11-1E2B-4845-806F-5E8CAB4F6788}" dt="2022-11-02T01:58:18.318" v="88" actId="478"/>
          <ac:picMkLst>
            <pc:docMk/>
            <pc:sldMk cId="99504942" sldId="276"/>
            <ac:picMk id="14" creationId="{95A5E971-0C8B-7C42-98B2-375B51E43A3C}"/>
          </ac:picMkLst>
        </pc:picChg>
        <pc:picChg chg="add del mod">
          <ac:chgData name="Francisco Valentin Ramirez Cuevas" userId="e79bf063-6348-4b44-8f45-581164b14c81" providerId="ADAL" clId="{20E6FC11-1E2B-4845-806F-5E8CAB4F6788}" dt="2022-11-02T01:58:18.318" v="88" actId="478"/>
          <ac:picMkLst>
            <pc:docMk/>
            <pc:sldMk cId="99504942" sldId="276"/>
            <ac:picMk id="16" creationId="{ADE5F830-C562-E340-0368-FDB299DFAD78}"/>
          </ac:picMkLst>
        </pc:picChg>
        <pc:picChg chg="add del">
          <ac:chgData name="Francisco Valentin Ramirez Cuevas" userId="e79bf063-6348-4b44-8f45-581164b14c81" providerId="ADAL" clId="{20E6FC11-1E2B-4845-806F-5E8CAB4F6788}" dt="2022-11-02T01:56:01.864" v="48" actId="21"/>
          <ac:picMkLst>
            <pc:docMk/>
            <pc:sldMk cId="99504942" sldId="276"/>
            <ac:picMk id="18" creationId="{68BB31D6-55E4-1A93-7416-1A0482771B01}"/>
          </ac:picMkLst>
        </pc:picChg>
        <pc:picChg chg="add del mod">
          <ac:chgData name="Francisco Valentin Ramirez Cuevas" userId="e79bf063-6348-4b44-8f45-581164b14c81" providerId="ADAL" clId="{20E6FC11-1E2B-4845-806F-5E8CAB4F6788}" dt="2022-11-02T01:58:18.318" v="88" actId="478"/>
          <ac:picMkLst>
            <pc:docMk/>
            <pc:sldMk cId="99504942" sldId="276"/>
            <ac:picMk id="19" creationId="{63FB482A-C224-0E6D-EE3D-754714A890ED}"/>
          </ac:picMkLst>
        </pc:picChg>
        <pc:picChg chg="add del mod">
          <ac:chgData name="Francisco Valentin Ramirez Cuevas" userId="e79bf063-6348-4b44-8f45-581164b14c81" providerId="ADAL" clId="{20E6FC11-1E2B-4845-806F-5E8CAB4F6788}" dt="2022-11-02T01:58:18.318" v="88" actId="478"/>
          <ac:picMkLst>
            <pc:docMk/>
            <pc:sldMk cId="99504942" sldId="276"/>
            <ac:picMk id="21" creationId="{B1F47DC8-CB60-C4D6-AF79-3BEC1D849DCC}"/>
          </ac:picMkLst>
        </pc:picChg>
        <pc:picChg chg="add del mod">
          <ac:chgData name="Francisco Valentin Ramirez Cuevas" userId="e79bf063-6348-4b44-8f45-581164b14c81" providerId="ADAL" clId="{20E6FC11-1E2B-4845-806F-5E8CAB4F6788}" dt="2022-11-02T01:58:18.318" v="88" actId="478"/>
          <ac:picMkLst>
            <pc:docMk/>
            <pc:sldMk cId="99504942" sldId="276"/>
            <ac:picMk id="23" creationId="{112269FE-92E4-06A2-42BF-9D1C64ACC159}"/>
          </ac:picMkLst>
        </pc:picChg>
        <pc:picChg chg="add del mod">
          <ac:chgData name="Francisco Valentin Ramirez Cuevas" userId="e79bf063-6348-4b44-8f45-581164b14c81" providerId="ADAL" clId="{20E6FC11-1E2B-4845-806F-5E8CAB4F6788}" dt="2022-11-02T01:58:18.318" v="88" actId="478"/>
          <ac:picMkLst>
            <pc:docMk/>
            <pc:sldMk cId="99504942" sldId="276"/>
            <ac:picMk id="25" creationId="{61E1F8D6-52DB-FC50-354E-CD40B440184E}"/>
          </ac:picMkLst>
        </pc:picChg>
        <pc:picChg chg="add del">
          <ac:chgData name="Francisco Valentin Ramirez Cuevas" userId="e79bf063-6348-4b44-8f45-581164b14c81" providerId="ADAL" clId="{20E6FC11-1E2B-4845-806F-5E8CAB4F6788}" dt="2022-11-02T01:57:47.969" v="79" actId="21"/>
          <ac:picMkLst>
            <pc:docMk/>
            <pc:sldMk cId="99504942" sldId="276"/>
            <ac:picMk id="27" creationId="{32158862-C0C3-BC7C-02F9-16349F495E93}"/>
          </ac:picMkLst>
        </pc:picChg>
        <pc:picChg chg="add del mod">
          <ac:chgData name="Francisco Valentin Ramirez Cuevas" userId="e79bf063-6348-4b44-8f45-581164b14c81" providerId="ADAL" clId="{20E6FC11-1E2B-4845-806F-5E8CAB4F6788}" dt="2022-11-02T01:58:18.318" v="88" actId="478"/>
          <ac:picMkLst>
            <pc:docMk/>
            <pc:sldMk cId="99504942" sldId="276"/>
            <ac:picMk id="28" creationId="{D8AAD6FA-4846-AE7A-94A7-3CC42D62A626}"/>
          </ac:picMkLst>
        </pc:picChg>
        <pc:picChg chg="add del mod">
          <ac:chgData name="Francisco Valentin Ramirez Cuevas" userId="e79bf063-6348-4b44-8f45-581164b14c81" providerId="ADAL" clId="{20E6FC11-1E2B-4845-806F-5E8CAB4F6788}" dt="2022-11-02T01:58:14.540" v="86"/>
          <ac:picMkLst>
            <pc:docMk/>
            <pc:sldMk cId="99504942" sldId="276"/>
            <ac:picMk id="29" creationId="{E33DF140-7FA6-C5A2-9C72-9EA9541FDDAE}"/>
          </ac:picMkLst>
        </pc:picChg>
        <pc:picChg chg="add mod">
          <ac:chgData name="Francisco Valentin Ramirez Cuevas" userId="e79bf063-6348-4b44-8f45-581164b14c81" providerId="ADAL" clId="{20E6FC11-1E2B-4845-806F-5E8CAB4F6788}" dt="2022-11-02T01:58:42.966" v="90" actId="1076"/>
          <ac:picMkLst>
            <pc:docMk/>
            <pc:sldMk cId="99504942" sldId="276"/>
            <ac:picMk id="31" creationId="{7D11C86E-D9FD-3C1D-6459-FAD9ED128FFD}"/>
          </ac:picMkLst>
        </pc:picChg>
        <pc:picChg chg="add mod">
          <ac:chgData name="Francisco Valentin Ramirez Cuevas" userId="e79bf063-6348-4b44-8f45-581164b14c81" providerId="ADAL" clId="{20E6FC11-1E2B-4845-806F-5E8CAB4F6788}" dt="2022-11-02T01:58:50.440" v="92" actId="1076"/>
          <ac:picMkLst>
            <pc:docMk/>
            <pc:sldMk cId="99504942" sldId="276"/>
            <ac:picMk id="33" creationId="{D0FE205E-BC8A-DEC5-0AAB-94B6A7202004}"/>
          </ac:picMkLst>
        </pc:picChg>
      </pc:sldChg>
      <pc:sldChg chg="add">
        <pc:chgData name="Francisco Valentin Ramirez Cuevas" userId="e79bf063-6348-4b44-8f45-581164b14c81" providerId="ADAL" clId="{20E6FC11-1E2B-4845-806F-5E8CAB4F6788}" dt="2022-11-02T01:52:55.114" v="29"/>
        <pc:sldMkLst>
          <pc:docMk/>
          <pc:sldMk cId="1361662362" sldId="277"/>
        </pc:sldMkLst>
      </pc:sldChg>
      <pc:sldChg chg="add">
        <pc:chgData name="Francisco Valentin Ramirez Cuevas" userId="e79bf063-6348-4b44-8f45-581164b14c81" providerId="ADAL" clId="{20E6FC11-1E2B-4845-806F-5E8CAB4F6788}" dt="2022-11-02T01:58:15.683" v="87"/>
        <pc:sldMkLst>
          <pc:docMk/>
          <pc:sldMk cId="3107558449" sldId="278"/>
        </pc:sldMkLst>
      </pc:sldChg>
    </pc:docChg>
  </pc:docChgLst>
  <pc:docChgLst>
    <pc:chgData name="Francisco Valentin Ramirez Cuevas" userId="e79bf063-6348-4b44-8f45-581164b14c81" providerId="ADAL" clId="{A5E64BD8-F480-4FCD-A7FE-25A380B7ECD9}"/>
    <pc:docChg chg="undo custSel addSld delSld modSld sldOrd">
      <pc:chgData name="Francisco Valentin Ramirez Cuevas" userId="e79bf063-6348-4b44-8f45-581164b14c81" providerId="ADAL" clId="{A5E64BD8-F480-4FCD-A7FE-25A380B7ECD9}" dt="2022-10-19T20:39:10.260" v="101" actId="2696"/>
      <pc:docMkLst>
        <pc:docMk/>
      </pc:docMkLst>
      <pc:sldChg chg="addSp delSp modSp">
        <pc:chgData name="Francisco Valentin Ramirez Cuevas" userId="e79bf063-6348-4b44-8f45-581164b14c81" providerId="ADAL" clId="{A5E64BD8-F480-4FCD-A7FE-25A380B7ECD9}" dt="2022-10-17T20:17:50.980" v="55" actId="113"/>
        <pc:sldMkLst>
          <pc:docMk/>
          <pc:sldMk cId="2282140985" sldId="260"/>
        </pc:sldMkLst>
        <pc:spChg chg="mod">
          <ac:chgData name="Francisco Valentin Ramirez Cuevas" userId="e79bf063-6348-4b44-8f45-581164b14c81" providerId="ADAL" clId="{A5E64BD8-F480-4FCD-A7FE-25A380B7ECD9}" dt="2022-10-17T20:17:50.980" v="55" actId="113"/>
          <ac:spMkLst>
            <pc:docMk/>
            <pc:sldMk cId="2282140985" sldId="260"/>
            <ac:spMk id="16" creationId="{FDEBE173-FB14-D66F-4A12-729D8E87963E}"/>
          </ac:spMkLst>
        </pc:spChg>
        <pc:picChg chg="add del">
          <ac:chgData name="Francisco Valentin Ramirez Cuevas" userId="e79bf063-6348-4b44-8f45-581164b14c81" providerId="ADAL" clId="{A5E64BD8-F480-4FCD-A7FE-25A380B7ECD9}" dt="2022-10-17T20:17:12.694" v="43"/>
          <ac:picMkLst>
            <pc:docMk/>
            <pc:sldMk cId="2282140985" sldId="260"/>
            <ac:picMk id="2" creationId="{66232FB9-900F-4091-B455-4DE68C62DE1B}"/>
          </ac:picMkLst>
        </pc:picChg>
        <pc:picChg chg="add del">
          <ac:chgData name="Francisco Valentin Ramirez Cuevas" userId="e79bf063-6348-4b44-8f45-581164b14c81" providerId="ADAL" clId="{A5E64BD8-F480-4FCD-A7FE-25A380B7ECD9}" dt="2022-10-17T20:17:21.120" v="49"/>
          <ac:picMkLst>
            <pc:docMk/>
            <pc:sldMk cId="2282140985" sldId="260"/>
            <ac:picMk id="3" creationId="{E0071F90-18EF-403E-90AB-15FD7B2B6EE0}"/>
          </ac:picMkLst>
        </pc:picChg>
        <pc:picChg chg="add mod">
          <ac:chgData name="Francisco Valentin Ramirez Cuevas" userId="e79bf063-6348-4b44-8f45-581164b14c81" providerId="ADAL" clId="{A5E64BD8-F480-4FCD-A7FE-25A380B7ECD9}" dt="2022-10-17T20:17:33.031" v="54" actId="14100"/>
          <ac:picMkLst>
            <pc:docMk/>
            <pc:sldMk cId="2282140985" sldId="260"/>
            <ac:picMk id="4" creationId="{A9E24D6F-FE09-4E5C-A24F-A8C14394A992}"/>
          </ac:picMkLst>
        </pc:picChg>
        <pc:picChg chg="add del">
          <ac:chgData name="Francisco Valentin Ramirez Cuevas" userId="e79bf063-6348-4b44-8f45-581164b14c81" providerId="ADAL" clId="{A5E64BD8-F480-4FCD-A7FE-25A380B7ECD9}" dt="2022-10-17T20:17:14.692" v="45"/>
          <ac:picMkLst>
            <pc:docMk/>
            <pc:sldMk cId="2282140985" sldId="260"/>
            <ac:picMk id="5" creationId="{FB4287F2-5333-4D11-83BB-E10AF258128A}"/>
          </ac:picMkLst>
        </pc:picChg>
        <pc:picChg chg="add del">
          <ac:chgData name="Francisco Valentin Ramirez Cuevas" userId="e79bf063-6348-4b44-8f45-581164b14c81" providerId="ADAL" clId="{A5E64BD8-F480-4FCD-A7FE-25A380B7ECD9}" dt="2022-10-17T20:17:17.032" v="47"/>
          <ac:picMkLst>
            <pc:docMk/>
            <pc:sldMk cId="2282140985" sldId="260"/>
            <ac:picMk id="6" creationId="{56D0600E-706C-4E0B-AC78-0EC571CFDECB}"/>
          </ac:picMkLst>
        </pc:picChg>
      </pc:sldChg>
      <pc:sldChg chg="addSp delSp modSp">
        <pc:chgData name="Francisco Valentin Ramirez Cuevas" userId="e79bf063-6348-4b44-8f45-581164b14c81" providerId="ADAL" clId="{A5E64BD8-F480-4FCD-A7FE-25A380B7ECD9}" dt="2022-10-17T20:01:36.055" v="37" actId="14100"/>
        <pc:sldMkLst>
          <pc:docMk/>
          <pc:sldMk cId="1048734286" sldId="270"/>
        </pc:sldMkLst>
        <pc:picChg chg="add del">
          <ac:chgData name="Francisco Valentin Ramirez Cuevas" userId="e79bf063-6348-4b44-8f45-581164b14c81" providerId="ADAL" clId="{A5E64BD8-F480-4FCD-A7FE-25A380B7ECD9}" dt="2022-10-17T20:00:42.491" v="23"/>
          <ac:picMkLst>
            <pc:docMk/>
            <pc:sldMk cId="1048734286" sldId="270"/>
            <ac:picMk id="2" creationId="{ECFBDF6A-B089-4458-8DF4-E667BBEB96AB}"/>
          </ac:picMkLst>
        </pc:picChg>
        <pc:picChg chg="add mod">
          <ac:chgData name="Francisco Valentin Ramirez Cuevas" userId="e79bf063-6348-4b44-8f45-581164b14c81" providerId="ADAL" clId="{A5E64BD8-F480-4FCD-A7FE-25A380B7ECD9}" dt="2022-10-17T20:00:52.031" v="27" actId="14100"/>
          <ac:picMkLst>
            <pc:docMk/>
            <pc:sldMk cId="1048734286" sldId="270"/>
            <ac:picMk id="3" creationId="{65211C46-604E-4625-9AFE-45E200B1F538}"/>
          </ac:picMkLst>
        </pc:picChg>
        <pc:picChg chg="add mod">
          <ac:chgData name="Francisco Valentin Ramirez Cuevas" userId="e79bf063-6348-4b44-8f45-581164b14c81" providerId="ADAL" clId="{A5E64BD8-F480-4FCD-A7FE-25A380B7ECD9}" dt="2022-10-17T20:01:31.815" v="36" actId="1076"/>
          <ac:picMkLst>
            <pc:docMk/>
            <pc:sldMk cId="1048734286" sldId="270"/>
            <ac:picMk id="5" creationId="{CF088D4F-98AD-4502-979B-F0E7ECFFB517}"/>
          </ac:picMkLst>
        </pc:picChg>
        <pc:picChg chg="mod">
          <ac:chgData name="Francisco Valentin Ramirez Cuevas" userId="e79bf063-6348-4b44-8f45-581164b14c81" providerId="ADAL" clId="{A5E64BD8-F480-4FCD-A7FE-25A380B7ECD9}" dt="2022-10-17T19:59:22.673" v="10" actId="1076"/>
          <ac:picMkLst>
            <pc:docMk/>
            <pc:sldMk cId="1048734286" sldId="270"/>
            <ac:picMk id="10" creationId="{D17FF267-9EFD-2611-E2CD-75933389632B}"/>
          </ac:picMkLst>
        </pc:picChg>
        <pc:picChg chg="mod">
          <ac:chgData name="Francisco Valentin Ramirez Cuevas" userId="e79bf063-6348-4b44-8f45-581164b14c81" providerId="ADAL" clId="{A5E64BD8-F480-4FCD-A7FE-25A380B7ECD9}" dt="2022-10-17T19:59:22.673" v="10" actId="1076"/>
          <ac:picMkLst>
            <pc:docMk/>
            <pc:sldMk cId="1048734286" sldId="270"/>
            <ac:picMk id="12" creationId="{E6F3A47D-53A6-2B5E-026F-33C1A579DF5F}"/>
          </ac:picMkLst>
        </pc:picChg>
        <pc:picChg chg="mod">
          <ac:chgData name="Francisco Valentin Ramirez Cuevas" userId="e79bf063-6348-4b44-8f45-581164b14c81" providerId="ADAL" clId="{A5E64BD8-F480-4FCD-A7FE-25A380B7ECD9}" dt="2022-10-17T19:59:30.634" v="13" actId="1076"/>
          <ac:picMkLst>
            <pc:docMk/>
            <pc:sldMk cId="1048734286" sldId="270"/>
            <ac:picMk id="14" creationId="{A14E6282-C99F-D45E-9A7E-E22F16C183C3}"/>
          </ac:picMkLst>
        </pc:picChg>
        <pc:picChg chg="del mod">
          <ac:chgData name="Francisco Valentin Ramirez Cuevas" userId="e79bf063-6348-4b44-8f45-581164b14c81" providerId="ADAL" clId="{A5E64BD8-F480-4FCD-A7FE-25A380B7ECD9}" dt="2022-10-17T20:00:41.590" v="21" actId="478"/>
          <ac:picMkLst>
            <pc:docMk/>
            <pc:sldMk cId="1048734286" sldId="270"/>
            <ac:picMk id="16" creationId="{98BE9021-0F93-37E2-CDED-F4119EDFDCB7}"/>
          </ac:picMkLst>
        </pc:picChg>
        <pc:picChg chg="mod">
          <ac:chgData name="Francisco Valentin Ramirez Cuevas" userId="e79bf063-6348-4b44-8f45-581164b14c81" providerId="ADAL" clId="{A5E64BD8-F480-4FCD-A7FE-25A380B7ECD9}" dt="2022-10-17T20:01:31" v="35" actId="1076"/>
          <ac:picMkLst>
            <pc:docMk/>
            <pc:sldMk cId="1048734286" sldId="270"/>
            <ac:picMk id="18" creationId="{A991CE2E-AA3A-00D7-97CD-C64285DDA3F4}"/>
          </ac:picMkLst>
        </pc:picChg>
        <pc:picChg chg="mod">
          <ac:chgData name="Francisco Valentin Ramirez Cuevas" userId="e79bf063-6348-4b44-8f45-581164b14c81" providerId="ADAL" clId="{A5E64BD8-F480-4FCD-A7FE-25A380B7ECD9}" dt="2022-10-17T20:01:36.055" v="37" actId="14100"/>
          <ac:picMkLst>
            <pc:docMk/>
            <pc:sldMk cId="1048734286" sldId="270"/>
            <ac:picMk id="19" creationId="{3437C4A4-C914-F2F1-EB99-4CC3B745A378}"/>
          </ac:picMkLst>
        </pc:picChg>
      </pc:sldChg>
      <pc:sldChg chg="modSp">
        <pc:chgData name="Francisco Valentin Ramirez Cuevas" userId="e79bf063-6348-4b44-8f45-581164b14c81" providerId="ADAL" clId="{A5E64BD8-F480-4FCD-A7FE-25A380B7ECD9}" dt="2022-10-17T20:04:09.965" v="39" actId="1076"/>
        <pc:sldMkLst>
          <pc:docMk/>
          <pc:sldMk cId="4139803140" sldId="273"/>
        </pc:sldMkLst>
        <pc:picChg chg="mod">
          <ac:chgData name="Francisco Valentin Ramirez Cuevas" userId="e79bf063-6348-4b44-8f45-581164b14c81" providerId="ADAL" clId="{A5E64BD8-F480-4FCD-A7FE-25A380B7ECD9}" dt="2022-10-17T20:04:09.965" v="39" actId="1076"/>
          <ac:picMkLst>
            <pc:docMk/>
            <pc:sldMk cId="4139803140" sldId="273"/>
            <ac:picMk id="28" creationId="{86C0249E-EC01-C75A-E76B-93C9C0763A60}"/>
          </ac:picMkLst>
        </pc:picChg>
      </pc:sldChg>
      <pc:sldChg chg="modSp">
        <pc:chgData name="Francisco Valentin Ramirez Cuevas" userId="e79bf063-6348-4b44-8f45-581164b14c81" providerId="ADAL" clId="{A5E64BD8-F480-4FCD-A7FE-25A380B7ECD9}" dt="2022-10-17T19:58:14.824" v="0" actId="20577"/>
        <pc:sldMkLst>
          <pc:docMk/>
          <pc:sldMk cId="3699459636" sldId="274"/>
        </pc:sldMkLst>
        <pc:spChg chg="mod">
          <ac:chgData name="Francisco Valentin Ramirez Cuevas" userId="e79bf063-6348-4b44-8f45-581164b14c81" providerId="ADAL" clId="{A5E64BD8-F480-4FCD-A7FE-25A380B7ECD9}" dt="2022-10-17T19:58:14.824" v="0" actId="20577"/>
          <ac:spMkLst>
            <pc:docMk/>
            <pc:sldMk cId="3699459636" sldId="274"/>
            <ac:spMk id="19" creationId="{411A1036-0EFA-B4D6-830A-3DB9DA4F7586}"/>
          </ac:spMkLst>
        </pc:spChg>
      </pc:sldChg>
      <pc:sldChg chg="addSp delSp modSp add ord">
        <pc:chgData name="Francisco Valentin Ramirez Cuevas" userId="e79bf063-6348-4b44-8f45-581164b14c81" providerId="ADAL" clId="{A5E64BD8-F480-4FCD-A7FE-25A380B7ECD9}" dt="2022-10-17T20:30:02.045" v="99" actId="1076"/>
        <pc:sldMkLst>
          <pc:docMk/>
          <pc:sldMk cId="99504942" sldId="276"/>
        </pc:sldMkLst>
        <pc:picChg chg="add del mod">
          <ac:chgData name="Francisco Valentin Ramirez Cuevas" userId="e79bf063-6348-4b44-8f45-581164b14c81" providerId="ADAL" clId="{A5E64BD8-F480-4FCD-A7FE-25A380B7ECD9}" dt="2022-10-17T20:24:20.674" v="62"/>
          <ac:picMkLst>
            <pc:docMk/>
            <pc:sldMk cId="99504942" sldId="276"/>
            <ac:picMk id="2" creationId="{369EF7F4-DCA8-4310-B5DB-8A4940B69F0C}"/>
          </ac:picMkLst>
        </pc:picChg>
        <pc:picChg chg="add mod">
          <ac:chgData name="Francisco Valentin Ramirez Cuevas" userId="e79bf063-6348-4b44-8f45-581164b14c81" providerId="ADAL" clId="{A5E64BD8-F480-4FCD-A7FE-25A380B7ECD9}" dt="2022-10-17T20:29:45.309" v="92" actId="1076"/>
          <ac:picMkLst>
            <pc:docMk/>
            <pc:sldMk cId="99504942" sldId="276"/>
            <ac:picMk id="3" creationId="{693ACF5E-8D77-4B54-B26C-01F69618E9D0}"/>
          </ac:picMkLst>
        </pc:picChg>
        <pc:picChg chg="add del mod">
          <ac:chgData name="Francisco Valentin Ramirez Cuevas" userId="e79bf063-6348-4b44-8f45-581164b14c81" providerId="ADAL" clId="{A5E64BD8-F480-4FCD-A7FE-25A380B7ECD9}" dt="2022-10-17T20:26:57.856" v="69" actId="478"/>
          <ac:picMkLst>
            <pc:docMk/>
            <pc:sldMk cId="99504942" sldId="276"/>
            <ac:picMk id="4" creationId="{C8E93171-ECB1-45AC-933B-8033AF6D6065}"/>
          </ac:picMkLst>
        </pc:picChg>
        <pc:picChg chg="del">
          <ac:chgData name="Francisco Valentin Ramirez Cuevas" userId="e79bf063-6348-4b44-8f45-581164b14c81" providerId="ADAL" clId="{A5E64BD8-F480-4FCD-A7FE-25A380B7ECD9}" dt="2022-10-17T20:24:08.339" v="59"/>
          <ac:picMkLst>
            <pc:docMk/>
            <pc:sldMk cId="99504942" sldId="276"/>
            <ac:picMk id="5" creationId="{5F6B8FA8-105F-3D84-1CF5-FFFE6F1CA59C}"/>
          </ac:picMkLst>
        </pc:picChg>
        <pc:picChg chg="add mod">
          <ac:chgData name="Francisco Valentin Ramirez Cuevas" userId="e79bf063-6348-4b44-8f45-581164b14c81" providerId="ADAL" clId="{A5E64BD8-F480-4FCD-A7FE-25A380B7ECD9}" dt="2022-10-17T20:29:48.301" v="93" actId="1076"/>
          <ac:picMkLst>
            <pc:docMk/>
            <pc:sldMk cId="99504942" sldId="276"/>
            <ac:picMk id="6" creationId="{2B9FF138-E293-4C50-B8D6-DA6ADACF07DB}"/>
          </ac:picMkLst>
        </pc:picChg>
        <pc:picChg chg="del">
          <ac:chgData name="Francisco Valentin Ramirez Cuevas" userId="e79bf063-6348-4b44-8f45-581164b14c81" providerId="ADAL" clId="{A5E64BD8-F480-4FCD-A7FE-25A380B7ECD9}" dt="2022-10-17T20:24:08.339" v="59"/>
          <ac:picMkLst>
            <pc:docMk/>
            <pc:sldMk cId="99504942" sldId="276"/>
            <ac:picMk id="7" creationId="{AD5D1876-9B53-6739-F541-18AC056D6BFE}"/>
          </ac:picMkLst>
        </pc:picChg>
        <pc:picChg chg="add del">
          <ac:chgData name="Francisco Valentin Ramirez Cuevas" userId="e79bf063-6348-4b44-8f45-581164b14c81" providerId="ADAL" clId="{A5E64BD8-F480-4FCD-A7FE-25A380B7ECD9}" dt="2022-10-17T20:27:13.780" v="74"/>
          <ac:picMkLst>
            <pc:docMk/>
            <pc:sldMk cId="99504942" sldId="276"/>
            <ac:picMk id="8" creationId="{A502F8AC-115B-4C5F-B3D5-F8CE11636EA0}"/>
          </ac:picMkLst>
        </pc:picChg>
        <pc:picChg chg="del mod">
          <ac:chgData name="Francisco Valentin Ramirez Cuevas" userId="e79bf063-6348-4b44-8f45-581164b14c81" providerId="ADAL" clId="{A5E64BD8-F480-4FCD-A7FE-25A380B7ECD9}" dt="2022-10-17T20:24:08.339" v="59"/>
          <ac:picMkLst>
            <pc:docMk/>
            <pc:sldMk cId="99504942" sldId="276"/>
            <ac:picMk id="9" creationId="{5A9397EB-AC47-841B-6B95-40F737F55F59}"/>
          </ac:picMkLst>
        </pc:picChg>
        <pc:picChg chg="add mod">
          <ac:chgData name="Francisco Valentin Ramirez Cuevas" userId="e79bf063-6348-4b44-8f45-581164b14c81" providerId="ADAL" clId="{A5E64BD8-F480-4FCD-A7FE-25A380B7ECD9}" dt="2022-10-17T20:29:48.301" v="93" actId="1076"/>
          <ac:picMkLst>
            <pc:docMk/>
            <pc:sldMk cId="99504942" sldId="276"/>
            <ac:picMk id="10" creationId="{B0F4AE21-7BFF-4278-B133-0AD9B4F12724}"/>
          </ac:picMkLst>
        </pc:picChg>
        <pc:picChg chg="add del">
          <ac:chgData name="Francisco Valentin Ramirez Cuevas" userId="e79bf063-6348-4b44-8f45-581164b14c81" providerId="ADAL" clId="{A5E64BD8-F480-4FCD-A7FE-25A380B7ECD9}" dt="2022-10-17T20:29:25.825" v="79"/>
          <ac:picMkLst>
            <pc:docMk/>
            <pc:sldMk cId="99504942" sldId="276"/>
            <ac:picMk id="11" creationId="{8BD287E7-38D8-4742-A82A-10846AE1E01E}"/>
          </ac:picMkLst>
        </pc:picChg>
        <pc:picChg chg="add mod">
          <ac:chgData name="Francisco Valentin Ramirez Cuevas" userId="e79bf063-6348-4b44-8f45-581164b14c81" providerId="ADAL" clId="{A5E64BD8-F480-4FCD-A7FE-25A380B7ECD9}" dt="2022-10-17T20:29:48.301" v="93" actId="1076"/>
          <ac:picMkLst>
            <pc:docMk/>
            <pc:sldMk cId="99504942" sldId="276"/>
            <ac:picMk id="12" creationId="{0A67B78D-4CE9-466B-B0D6-78663CF5F55F}"/>
          </ac:picMkLst>
        </pc:picChg>
        <pc:picChg chg="add mod">
          <ac:chgData name="Francisco Valentin Ramirez Cuevas" userId="e79bf063-6348-4b44-8f45-581164b14c81" providerId="ADAL" clId="{A5E64BD8-F480-4FCD-A7FE-25A380B7ECD9}" dt="2022-10-17T20:30:02.045" v="99" actId="1076"/>
          <ac:picMkLst>
            <pc:docMk/>
            <pc:sldMk cId="99504942" sldId="276"/>
            <ac:picMk id="13" creationId="{C9B516DB-08B0-406D-95E8-E8A51D0A5886}"/>
          </ac:picMkLst>
        </pc:picChg>
      </pc:sldChg>
      <pc:sldChg chg="add del">
        <pc:chgData name="Francisco Valentin Ramirez Cuevas" userId="e79bf063-6348-4b44-8f45-581164b14c81" providerId="ADAL" clId="{A5E64BD8-F480-4FCD-A7FE-25A380B7ECD9}" dt="2022-10-19T20:39:10.260" v="101" actId="2696"/>
        <pc:sldMkLst>
          <pc:docMk/>
          <pc:sldMk cId="1098460097" sldId="277"/>
        </pc:sldMkLst>
      </pc:sldChg>
    </pc:docChg>
  </pc:docChgLst>
  <pc:docChgLst>
    <pc:chgData name="Francisco Valentin Ramirez Cuevas" userId="e79bf063-6348-4b44-8f45-581164b14c81" providerId="ADAL" clId="{CEB52D8C-514A-4FE2-83B0-740303D3B1AE}"/>
    <pc:docChg chg="modSld">
      <pc:chgData name="Francisco Valentin Ramirez Cuevas" userId="e79bf063-6348-4b44-8f45-581164b14c81" providerId="ADAL" clId="{CEB52D8C-514A-4FE2-83B0-740303D3B1AE}" dt="2023-05-29T05:14:15.077" v="0" actId="1038"/>
      <pc:docMkLst>
        <pc:docMk/>
      </pc:docMkLst>
      <pc:sldChg chg="modSp mod">
        <pc:chgData name="Francisco Valentin Ramirez Cuevas" userId="e79bf063-6348-4b44-8f45-581164b14c81" providerId="ADAL" clId="{CEB52D8C-514A-4FE2-83B0-740303D3B1AE}" dt="2023-05-29T05:14:15.077" v="0" actId="1038"/>
        <pc:sldMkLst>
          <pc:docMk/>
          <pc:sldMk cId="4222664664" sldId="280"/>
        </pc:sldMkLst>
        <pc:picChg chg="mod">
          <ac:chgData name="Francisco Valentin Ramirez Cuevas" userId="e79bf063-6348-4b44-8f45-581164b14c81" providerId="ADAL" clId="{CEB52D8C-514A-4FE2-83B0-740303D3B1AE}" dt="2023-05-29T05:14:15.077" v="0" actId="1038"/>
          <ac:picMkLst>
            <pc:docMk/>
            <pc:sldMk cId="4222664664" sldId="280"/>
            <ac:picMk id="4" creationId="{725BF929-951E-BBD7-21AD-157C8373796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C9548-5A8C-4CB2-BBBC-50D41D1B6B39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17C2A-2BF8-4BAA-8728-450943D25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09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0A36D-2E59-4D97-90E3-E058163AA037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1621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0A36D-2E59-4D97-90E3-E058163AA037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458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0A36D-2E59-4D97-90E3-E058163AA037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9735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0A36D-2E59-4D97-90E3-E058163AA037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04071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F6701-AE92-4C18-9849-A1E0FD5E5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07C90-569E-46EF-B009-AA1C296D7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1F7C1-4E33-4D8B-BBDB-37BD12638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740B2-5599-40F3-A029-71D25F1BA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F37A7-6597-41DD-B342-3094BF2F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2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41D50-911C-45F3-AE9C-985B9378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FF0CD-6F20-477D-8F4B-B040C4830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EAE8D-F570-4F7B-9152-C7CC3D6F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4A5C-F771-448B-A6AC-D28CF23AB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B5D43-BA76-4A63-A4D0-0E6CF105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9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416837-CFCE-41DF-B317-93B4EE58D3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451B2-0F22-41D1-AB75-6A7A09826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F5B77-7D07-4D28-A499-B7D97F30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6F9B0-80EF-4B55-9524-0D4D8A114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F7456-09EB-4EDA-8EB5-01790831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1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3197-65A2-4DB5-9E6A-9A5B0DC10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3AB88-279B-47A8-862D-FFB33181D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64DA9-6D44-44BE-8D33-4B4121F10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562A0-FB19-4757-9014-1011A8CF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490D-2517-43AD-BEF0-13DB849A2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19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BA831-35EF-4FCA-AAA8-E1E95603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B3074-DA09-4FF2-9888-A14FEF21C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0E061-ADB2-477B-AC75-C9D710603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E09D5-69D0-4213-999A-7FC204BA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BD87B-D197-4B83-9EA3-77118B0B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2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919D-F4A4-4102-9D98-8318D090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26C0B-E667-46A3-A6E1-F7C89F1AE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56C42-515E-40E4-B5EA-708B40CB1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87DD0-AF49-4FAB-8563-AD8F57862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4606A-AFFE-432C-BF75-5DD5D0B8A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D9C36-9B41-4808-A058-57675EBE1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7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5F20-A4FB-475B-BAB1-0225C3EE2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3F2EF-5659-47F2-815F-34D577738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1C4C7-5A0D-4D38-8676-C39FA5F01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4D687-344C-4834-8F30-D81B3804C7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BDC10D-5CA7-4C5A-93DF-5E6DC8976C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924981-0024-47C3-B8CB-7FA9CA616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6FA0DC-FDA5-46C2-8163-84E29246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BFF8DD-91BD-4604-855B-E6769FDD5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8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B23-13FC-4A17-BD6E-DFD1DC83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BC7D99-A20D-4207-8867-C7754F61D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5B68D9-CFC7-46EA-A52D-0AE3CA58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0DBD0-ED77-4E56-B645-5472387D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47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AEEFBE-9150-457A-BB74-F4B443833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22A74-B129-4D49-B7BD-084D45F3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DDD3B-2015-4A82-8244-2FD5CB25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1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218A-9481-4D41-9398-F7EDA1CF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82ED7-EC3C-447E-A22F-32496B91A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00D3B-D6E0-4384-BE1E-939F24147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53FC2-2583-4D9E-85F7-05D5F635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E2054-E215-4B75-B952-D9A72552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3A401-185F-455E-B229-889859A3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71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8EAB-923B-4367-9442-AFE51B0DF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29DAB5-BA49-45AB-83DA-1139452A6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BCB68-AC6E-4DC3-90AF-E968B2F4E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8E846-28BD-49BB-A895-DF0AE40C5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F6CFE-FCBC-467B-80DD-4436DD0EB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77689-1329-4640-B888-CEAA0E585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67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4DD16-8E8B-4D9E-8FB0-CBA83310C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4E374-A5A1-423B-8B07-1655C23F8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A6E1-9477-48FA-AB84-A275A4C1D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EF8AD-DAF4-4540-B93F-2B1AD775FD21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13027-A5F6-478B-86A0-F268F3E4D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4F45A-80C5-4C64-9146-4B3B2C00A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gif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2.gif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s1-soaZn4B0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TvrzuS7_0k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275">
            <a:extLst>
              <a:ext uri="{FF2B5EF4-FFF2-40B4-BE49-F238E27FC236}">
                <a16:creationId xmlns:a16="http://schemas.microsoft.com/office/drawing/2014/main" id="{E4A4A758-B673-0D45-AED4-52086D80A42E}"/>
              </a:ext>
            </a:extLst>
          </p:cNvPr>
          <p:cNvSpPr/>
          <p:nvPr/>
        </p:nvSpPr>
        <p:spPr>
          <a:xfrm>
            <a:off x="0" y="763198"/>
            <a:ext cx="190500" cy="886202"/>
          </a:xfrm>
          <a:prstGeom prst="rect">
            <a:avLst/>
          </a:prstGeom>
          <a:solidFill>
            <a:srgbClr val="00AFD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7B0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28599B-13B6-44B6-BCA4-26EEE723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543"/>
            <a:ext cx="2743200" cy="365125"/>
          </a:xfrm>
        </p:spPr>
        <p:txBody>
          <a:bodyPr/>
          <a:lstStyle/>
          <a:p>
            <a:fld id="{9CFF4363-2F3A-B543-80EA-13D19ED13458}" type="slidenum">
              <a:rPr lang="es-CL" smtClean="0">
                <a:solidFill>
                  <a:schemeClr val="bg1"/>
                </a:solidFill>
              </a:rPr>
              <a:t>1</a:t>
            </a:fld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90" name="Shape 1304">
            <a:extLst>
              <a:ext uri="{FF2B5EF4-FFF2-40B4-BE49-F238E27FC236}">
                <a16:creationId xmlns:a16="http://schemas.microsoft.com/office/drawing/2014/main" id="{D2F5A98D-14D8-49CE-9551-08B741015A6A}"/>
              </a:ext>
            </a:extLst>
          </p:cNvPr>
          <p:cNvSpPr/>
          <p:nvPr/>
        </p:nvSpPr>
        <p:spPr>
          <a:xfrm>
            <a:off x="1922143" y="768638"/>
            <a:ext cx="979185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A19688"/>
                </a:solid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r>
              <a:rPr lang="es-CL" sz="2800" dirty="0">
                <a:solidFill>
                  <a:srgbClr val="00AFD8"/>
                </a:solidFill>
              </a:rPr>
              <a:t>EFECTO TERMOELÉCTRICO</a:t>
            </a:r>
          </a:p>
        </p:txBody>
      </p:sp>
      <p:sp>
        <p:nvSpPr>
          <p:cNvPr id="25" name="Shape 1305">
            <a:extLst>
              <a:ext uri="{FF2B5EF4-FFF2-40B4-BE49-F238E27FC236}">
                <a16:creationId xmlns:a16="http://schemas.microsoft.com/office/drawing/2014/main" id="{E4A55B3B-D7DE-43C5-A8DC-2E9F50643B9D}"/>
              </a:ext>
            </a:extLst>
          </p:cNvPr>
          <p:cNvSpPr/>
          <p:nvPr/>
        </p:nvSpPr>
        <p:spPr>
          <a:xfrm>
            <a:off x="1928711" y="1285455"/>
            <a:ext cx="660573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>
            <a:lvl1pPr>
              <a:defRPr spc="69"/>
            </a:lvl1pPr>
          </a:lstStyle>
          <a:p>
            <a:r>
              <a:rPr lang="es-CL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Transferencia de calor a </a:t>
            </a:r>
            <a:r>
              <a:rPr lang="es-CL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nanoescala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D119A4-BFBD-4E15-AD9B-C3D2F83F8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00" b="22518"/>
          <a:stretch/>
        </p:blipFill>
        <p:spPr>
          <a:xfrm>
            <a:off x="1928711" y="2937324"/>
            <a:ext cx="4178906" cy="128451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879D955-4BB5-4BDE-9781-57246EAFE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054" b="22473"/>
          <a:stretch/>
        </p:blipFill>
        <p:spPr>
          <a:xfrm>
            <a:off x="6921815" y="2937324"/>
            <a:ext cx="4178904" cy="12845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10C9C8-78B1-4796-8F62-0FD697024A83}"/>
              </a:ext>
            </a:extLst>
          </p:cNvPr>
          <p:cNvSpPr txBox="1"/>
          <p:nvPr/>
        </p:nvSpPr>
        <p:spPr>
          <a:xfrm>
            <a:off x="1922143" y="2501122"/>
            <a:ext cx="4173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b="1" dirty="0">
                <a:solidFill>
                  <a:srgbClr val="00AFD8"/>
                </a:solidFill>
              </a:rPr>
              <a:t>Aislante eléctrico</a:t>
            </a:r>
            <a:endParaRPr lang="en-US" b="1" dirty="0">
              <a:solidFill>
                <a:srgbClr val="00AFD8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5A41E-242C-4411-94DE-8FACF1DA3DA1}"/>
              </a:ext>
            </a:extLst>
          </p:cNvPr>
          <p:cNvSpPr txBox="1"/>
          <p:nvPr/>
        </p:nvSpPr>
        <p:spPr>
          <a:xfrm>
            <a:off x="6921815" y="2501122"/>
            <a:ext cx="4178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b="1" dirty="0">
                <a:solidFill>
                  <a:srgbClr val="00AFD8"/>
                </a:solidFill>
              </a:rPr>
              <a:t>Metal (conductor eléctrico) </a:t>
            </a:r>
            <a:endParaRPr lang="en-US" b="1" dirty="0">
              <a:solidFill>
                <a:srgbClr val="00AFD8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CB4DE6-A05F-4338-AD2B-10F737DE1808}"/>
              </a:ext>
            </a:extLst>
          </p:cNvPr>
          <p:cNvCxnSpPr>
            <a:cxnSpLocks/>
          </p:cNvCxnSpPr>
          <p:nvPr/>
        </p:nvCxnSpPr>
        <p:spPr>
          <a:xfrm flipH="1">
            <a:off x="2766911" y="4717959"/>
            <a:ext cx="2523546" cy="0"/>
          </a:xfrm>
          <a:prstGeom prst="straightConnector1">
            <a:avLst/>
          </a:prstGeom>
          <a:ln w="165100">
            <a:gradFill flip="none" rotWithShape="1">
              <a:gsLst>
                <a:gs pos="0">
                  <a:srgbClr val="0070C0">
                    <a:lumMod val="79000"/>
                    <a:lumOff val="21000"/>
                  </a:srgbClr>
                </a:gs>
                <a:gs pos="100000">
                  <a:srgbClr val="FF0000"/>
                </a:gs>
              </a:gsLst>
              <a:lin ang="0" scaled="1"/>
              <a:tileRect/>
            </a:gra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7E7926-87D9-4D88-84AC-CD9AB392AA9E}"/>
              </a:ext>
            </a:extLst>
          </p:cNvPr>
          <p:cNvCxnSpPr>
            <a:cxnSpLocks/>
          </p:cNvCxnSpPr>
          <p:nvPr/>
        </p:nvCxnSpPr>
        <p:spPr>
          <a:xfrm flipH="1">
            <a:off x="7666675" y="4728219"/>
            <a:ext cx="2523546" cy="0"/>
          </a:xfrm>
          <a:prstGeom prst="straightConnector1">
            <a:avLst/>
          </a:prstGeom>
          <a:ln w="165100">
            <a:gradFill flip="none" rotWithShape="1">
              <a:gsLst>
                <a:gs pos="0">
                  <a:srgbClr val="0070C0">
                    <a:lumMod val="79000"/>
                    <a:lumOff val="21000"/>
                  </a:srgbClr>
                </a:gs>
                <a:gs pos="100000">
                  <a:srgbClr val="FF0000"/>
                </a:gs>
              </a:gsLst>
              <a:lin ang="0" scaled="1"/>
              <a:tileRect/>
            </a:gra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5A8A08-285F-4D1A-95FF-C66A86A20E31}"/>
                  </a:ext>
                </a:extLst>
              </p:cNvPr>
              <p:cNvSpPr txBox="1"/>
              <p:nvPr/>
            </p:nvSpPr>
            <p:spPr>
              <a:xfrm>
                <a:off x="3347581" y="4843609"/>
                <a:ext cx="1437362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𝐚𝐭𝐨𝐦𝐨𝐬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5A8A08-285F-4D1A-95FF-C66A86A20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81" y="4843609"/>
                <a:ext cx="1437362" cy="379848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4B2865C-EAFF-4C25-ABDF-55D436B03E0C}"/>
                  </a:ext>
                </a:extLst>
              </p:cNvPr>
              <p:cNvSpPr txBox="1"/>
              <p:nvPr/>
            </p:nvSpPr>
            <p:spPr>
              <a:xfrm>
                <a:off x="7941501" y="4928392"/>
                <a:ext cx="229882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𝐚𝐭𝐨𝐦𝐨𝐬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𝐞𝐥𝐞𝐜𝐭𝐫𝐨𝐧𝐞𝐬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4B2865C-EAFF-4C25-ABDF-55D436B03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501" y="4928392"/>
                <a:ext cx="2298824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6D74B9-AD58-41A7-889C-29B6AACE4A1A}"/>
              </a:ext>
            </a:extLst>
          </p:cNvPr>
          <p:cNvCxnSpPr>
            <a:cxnSpLocks/>
          </p:cNvCxnSpPr>
          <p:nvPr/>
        </p:nvCxnSpPr>
        <p:spPr>
          <a:xfrm flipH="1">
            <a:off x="7666675" y="5845123"/>
            <a:ext cx="2523546" cy="0"/>
          </a:xfrm>
          <a:prstGeom prst="straightConnector1">
            <a:avLst/>
          </a:prstGeom>
          <a:ln w="114300">
            <a:solidFill>
              <a:schemeClr val="bg1">
                <a:lumMod val="50000"/>
              </a:schemeClr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FAF05E-D394-4CFA-AD08-87E35C6F77C3}"/>
                  </a:ext>
                </a:extLst>
              </p:cNvPr>
              <p:cNvSpPr txBox="1"/>
              <p:nvPr/>
            </p:nvSpPr>
            <p:spPr>
              <a:xfrm>
                <a:off x="8648178" y="5904696"/>
                <a:ext cx="560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FAF05E-D394-4CFA-AD08-87E35C6F7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178" y="5904696"/>
                <a:ext cx="5605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FD09563-734D-4459-8961-41A0A69FFF9F}"/>
                  </a:ext>
                </a:extLst>
              </p:cNvPr>
              <p:cNvSpPr txBox="1"/>
              <p:nvPr/>
            </p:nvSpPr>
            <p:spPr>
              <a:xfrm>
                <a:off x="7380961" y="5434773"/>
                <a:ext cx="560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FD09563-734D-4459-8961-41A0A69FF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961" y="5434773"/>
                <a:ext cx="5605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78A52B8-A582-4C21-A89A-3F7962459DB6}"/>
                  </a:ext>
                </a:extLst>
              </p:cNvPr>
              <p:cNvSpPr txBox="1"/>
              <p:nvPr/>
            </p:nvSpPr>
            <p:spPr>
              <a:xfrm>
                <a:off x="9909951" y="5434773"/>
                <a:ext cx="560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78A52B8-A582-4C21-A89A-3F7962459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951" y="5434773"/>
                <a:ext cx="56054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8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275">
            <a:extLst>
              <a:ext uri="{FF2B5EF4-FFF2-40B4-BE49-F238E27FC236}">
                <a16:creationId xmlns:a16="http://schemas.microsoft.com/office/drawing/2014/main" id="{E4A4A758-B673-0D45-AED4-52086D80A42E}"/>
              </a:ext>
            </a:extLst>
          </p:cNvPr>
          <p:cNvSpPr/>
          <p:nvPr/>
        </p:nvSpPr>
        <p:spPr>
          <a:xfrm>
            <a:off x="0" y="763198"/>
            <a:ext cx="190500" cy="886202"/>
          </a:xfrm>
          <a:prstGeom prst="rect">
            <a:avLst/>
          </a:prstGeom>
          <a:solidFill>
            <a:srgbClr val="00AFD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7B00"/>
              </a:solidFill>
            </a:endParaRPr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DA5BB213-FCFB-4FDD-9B05-3D43C316C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877" y="167732"/>
            <a:ext cx="3186122" cy="60090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28599B-13B6-44B6-BCA4-26EEE723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543"/>
            <a:ext cx="2743200" cy="365125"/>
          </a:xfrm>
        </p:spPr>
        <p:txBody>
          <a:bodyPr/>
          <a:lstStyle/>
          <a:p>
            <a:fld id="{9CFF4363-2F3A-B543-80EA-13D19ED13458}" type="slidenum">
              <a:rPr lang="es-CL" smtClean="0">
                <a:solidFill>
                  <a:schemeClr val="bg1"/>
                </a:solidFill>
              </a:rPr>
              <a:t>2</a:t>
            </a:fld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90" name="Shape 1304">
            <a:extLst>
              <a:ext uri="{FF2B5EF4-FFF2-40B4-BE49-F238E27FC236}">
                <a16:creationId xmlns:a16="http://schemas.microsoft.com/office/drawing/2014/main" id="{D2F5A98D-14D8-49CE-9551-08B741015A6A}"/>
              </a:ext>
            </a:extLst>
          </p:cNvPr>
          <p:cNvSpPr/>
          <p:nvPr/>
        </p:nvSpPr>
        <p:spPr>
          <a:xfrm>
            <a:off x="1922143" y="768638"/>
            <a:ext cx="979185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A19688"/>
                </a:solid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r>
              <a:rPr lang="es-CL" sz="2800" dirty="0">
                <a:solidFill>
                  <a:srgbClr val="00AFD8"/>
                </a:solidFill>
              </a:rPr>
              <a:t>EFECTO TERMOELÉCTRICO</a:t>
            </a:r>
          </a:p>
        </p:txBody>
      </p:sp>
      <p:sp>
        <p:nvSpPr>
          <p:cNvPr id="25" name="Shape 1305">
            <a:extLst>
              <a:ext uri="{FF2B5EF4-FFF2-40B4-BE49-F238E27FC236}">
                <a16:creationId xmlns:a16="http://schemas.microsoft.com/office/drawing/2014/main" id="{E4A55B3B-D7DE-43C5-A8DC-2E9F50643B9D}"/>
              </a:ext>
            </a:extLst>
          </p:cNvPr>
          <p:cNvSpPr/>
          <p:nvPr/>
        </p:nvSpPr>
        <p:spPr>
          <a:xfrm>
            <a:off x="1928711" y="1285455"/>
            <a:ext cx="660573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>
            <a:lvl1pPr>
              <a:defRPr spc="69"/>
            </a:lvl1pPr>
          </a:lstStyle>
          <a:p>
            <a:r>
              <a:rPr lang="es-CL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Efecto Seebeck (Termocupla)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1026" name="Picture 2" descr="How Does A Thermocouple Work? Working Principle And Operation.">
            <a:extLst>
              <a:ext uri="{FF2B5EF4-FFF2-40B4-BE49-F238E27FC236}">
                <a16:creationId xmlns:a16="http://schemas.microsoft.com/office/drawing/2014/main" id="{449D19D7-3CA2-4939-87A8-1E890EEE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43" y="2171604"/>
            <a:ext cx="6002657" cy="269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rmocouple thermometer - Online Discount Shop for Electronics, Apparel,  Toys, Books, Games, Computers, Shoes, Jewelry, Watches, Baby Products,  Sports &amp; Outdoors, Office Products, Bed &amp; Bath, Furniture, Tools, Hardware,  Automotive Parts, Accessories">
            <a:extLst>
              <a:ext uri="{FF2B5EF4-FFF2-40B4-BE49-F238E27FC236}">
                <a16:creationId xmlns:a16="http://schemas.microsoft.com/office/drawing/2014/main" id="{6975728F-868B-420B-8A41-DA20E5C10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717" y="1369544"/>
            <a:ext cx="3588281" cy="421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728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275">
            <a:extLst>
              <a:ext uri="{FF2B5EF4-FFF2-40B4-BE49-F238E27FC236}">
                <a16:creationId xmlns:a16="http://schemas.microsoft.com/office/drawing/2014/main" id="{E4A4A758-B673-0D45-AED4-52086D80A42E}"/>
              </a:ext>
            </a:extLst>
          </p:cNvPr>
          <p:cNvSpPr/>
          <p:nvPr/>
        </p:nvSpPr>
        <p:spPr>
          <a:xfrm>
            <a:off x="0" y="763198"/>
            <a:ext cx="190500" cy="886202"/>
          </a:xfrm>
          <a:prstGeom prst="rect">
            <a:avLst/>
          </a:prstGeom>
          <a:solidFill>
            <a:srgbClr val="00AFD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7B0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28599B-13B6-44B6-BCA4-26EEE723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543"/>
            <a:ext cx="2743200" cy="365125"/>
          </a:xfrm>
        </p:spPr>
        <p:txBody>
          <a:bodyPr/>
          <a:lstStyle/>
          <a:p>
            <a:fld id="{9CFF4363-2F3A-B543-80EA-13D19ED13458}" type="slidenum">
              <a:rPr lang="es-CL" smtClean="0">
                <a:solidFill>
                  <a:schemeClr val="bg1"/>
                </a:solidFill>
              </a:rPr>
              <a:t>3</a:t>
            </a:fld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90" name="Shape 1304">
            <a:extLst>
              <a:ext uri="{FF2B5EF4-FFF2-40B4-BE49-F238E27FC236}">
                <a16:creationId xmlns:a16="http://schemas.microsoft.com/office/drawing/2014/main" id="{D2F5A98D-14D8-49CE-9551-08B741015A6A}"/>
              </a:ext>
            </a:extLst>
          </p:cNvPr>
          <p:cNvSpPr/>
          <p:nvPr/>
        </p:nvSpPr>
        <p:spPr>
          <a:xfrm>
            <a:off x="1922143" y="768638"/>
            <a:ext cx="979185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A19688"/>
                </a:solid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r>
              <a:rPr lang="es-CL" sz="2800" dirty="0">
                <a:solidFill>
                  <a:srgbClr val="00AFD8"/>
                </a:solidFill>
              </a:rPr>
              <a:t>EFECTO TERMOELÉCTRICO</a:t>
            </a:r>
          </a:p>
        </p:txBody>
      </p:sp>
      <p:sp>
        <p:nvSpPr>
          <p:cNvPr id="25" name="Shape 1305">
            <a:extLst>
              <a:ext uri="{FF2B5EF4-FFF2-40B4-BE49-F238E27FC236}">
                <a16:creationId xmlns:a16="http://schemas.microsoft.com/office/drawing/2014/main" id="{E4A55B3B-D7DE-43C5-A8DC-2E9F50643B9D}"/>
              </a:ext>
            </a:extLst>
          </p:cNvPr>
          <p:cNvSpPr/>
          <p:nvPr/>
        </p:nvSpPr>
        <p:spPr>
          <a:xfrm>
            <a:off x="1928711" y="1285455"/>
            <a:ext cx="660573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>
            <a:lvl1pPr>
              <a:defRPr spc="69"/>
            </a:lvl1pPr>
          </a:lstStyle>
          <a:p>
            <a:r>
              <a:rPr lang="es-CL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Efecto </a:t>
            </a:r>
            <a:r>
              <a:rPr lang="es-CL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Peltier</a:t>
            </a:r>
            <a:r>
              <a:rPr lang="es-CL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 (Enfriamiento termoeléctrico)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3080" name="Picture 8" descr="AMS-71-1.2-1 (22x22) HT120 E L2 72K Peltier Module Sheetak | AMS  Technologies">
            <a:extLst>
              <a:ext uri="{FF2B5EF4-FFF2-40B4-BE49-F238E27FC236}">
                <a16:creationId xmlns:a16="http://schemas.microsoft.com/office/drawing/2014/main" id="{69810A11-0195-42C9-BF04-86FA73166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7" t="21746" r="15194" b="18744"/>
          <a:stretch/>
        </p:blipFill>
        <p:spPr bwMode="auto">
          <a:xfrm>
            <a:off x="8449746" y="1717417"/>
            <a:ext cx="3245672" cy="200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eltier Effect (Thermoelectric Cooling) GIF | Gfycat">
            <a:extLst>
              <a:ext uri="{FF2B5EF4-FFF2-40B4-BE49-F238E27FC236}">
                <a16:creationId xmlns:a16="http://schemas.microsoft.com/office/drawing/2014/main" id="{31A62394-5911-4DB6-899E-681871B46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72" y="3718210"/>
            <a:ext cx="3826346" cy="303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60C2A4-F0CF-4DCB-985E-793BC298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80" y="1717417"/>
            <a:ext cx="6687892" cy="42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5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275">
            <a:extLst>
              <a:ext uri="{FF2B5EF4-FFF2-40B4-BE49-F238E27FC236}">
                <a16:creationId xmlns:a16="http://schemas.microsoft.com/office/drawing/2014/main" id="{E4A4A758-B673-0D45-AED4-52086D80A42E}"/>
              </a:ext>
            </a:extLst>
          </p:cNvPr>
          <p:cNvSpPr/>
          <p:nvPr/>
        </p:nvSpPr>
        <p:spPr>
          <a:xfrm>
            <a:off x="0" y="763198"/>
            <a:ext cx="190500" cy="886202"/>
          </a:xfrm>
          <a:prstGeom prst="rect">
            <a:avLst/>
          </a:prstGeom>
          <a:solidFill>
            <a:srgbClr val="00AFD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7B0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28599B-13B6-44B6-BCA4-26EEE723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543"/>
            <a:ext cx="2743200" cy="365125"/>
          </a:xfrm>
        </p:spPr>
        <p:txBody>
          <a:bodyPr/>
          <a:lstStyle/>
          <a:p>
            <a:fld id="{9CFF4363-2F3A-B543-80EA-13D19ED13458}" type="slidenum">
              <a:rPr lang="es-CL" smtClean="0">
                <a:solidFill>
                  <a:schemeClr val="bg1"/>
                </a:solidFill>
              </a:rPr>
              <a:t>4</a:t>
            </a:fld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90" name="Shape 1304">
            <a:extLst>
              <a:ext uri="{FF2B5EF4-FFF2-40B4-BE49-F238E27FC236}">
                <a16:creationId xmlns:a16="http://schemas.microsoft.com/office/drawing/2014/main" id="{D2F5A98D-14D8-49CE-9551-08B741015A6A}"/>
              </a:ext>
            </a:extLst>
          </p:cNvPr>
          <p:cNvSpPr/>
          <p:nvPr/>
        </p:nvSpPr>
        <p:spPr>
          <a:xfrm>
            <a:off x="1922143" y="768638"/>
            <a:ext cx="979185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A19688"/>
                </a:solid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r>
              <a:rPr lang="es-CL" sz="2800" dirty="0">
                <a:solidFill>
                  <a:srgbClr val="00AFD8"/>
                </a:solidFill>
              </a:rPr>
              <a:t>EFECTO TERMOELÉCTRICO</a:t>
            </a:r>
          </a:p>
        </p:txBody>
      </p:sp>
      <p:sp>
        <p:nvSpPr>
          <p:cNvPr id="25" name="Shape 1305">
            <a:extLst>
              <a:ext uri="{FF2B5EF4-FFF2-40B4-BE49-F238E27FC236}">
                <a16:creationId xmlns:a16="http://schemas.microsoft.com/office/drawing/2014/main" id="{E4A55B3B-D7DE-43C5-A8DC-2E9F50643B9D}"/>
              </a:ext>
            </a:extLst>
          </p:cNvPr>
          <p:cNvSpPr/>
          <p:nvPr/>
        </p:nvSpPr>
        <p:spPr>
          <a:xfrm>
            <a:off x="1928711" y="1285455"/>
            <a:ext cx="660573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>
            <a:lvl1pPr>
              <a:defRPr spc="69"/>
            </a:lvl1pPr>
          </a:lstStyle>
          <a:p>
            <a:r>
              <a:rPr lang="es-CL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Celdas de </a:t>
            </a:r>
            <a:r>
              <a:rPr lang="es-CL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Peltier</a:t>
            </a:r>
            <a:r>
              <a:rPr lang="es-CL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 (aplicaciones)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5FC3360-E90C-4168-8DF3-D0B0577B6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457" y="3598946"/>
            <a:ext cx="3061159" cy="306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rmoelectric boots charge your mobile phone">
            <a:extLst>
              <a:ext uri="{FF2B5EF4-FFF2-40B4-BE49-F238E27FC236}">
                <a16:creationId xmlns:a16="http://schemas.microsoft.com/office/drawing/2014/main" id="{898F49B7-3CBB-4CEF-AEBA-577E2F04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60" y="2391212"/>
            <a:ext cx="2668383" cy="336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C253A666-40F2-4C45-9A71-CE486BC9C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077" y="1892764"/>
            <a:ext cx="3468898" cy="266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791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U-Project SOLARJET – Solar Production of Jet Fuel from H2O and CO2 –  Professorship of Renewable Energy Carriers | ETH Zurich">
            <a:extLst>
              <a:ext uri="{FF2B5EF4-FFF2-40B4-BE49-F238E27FC236}">
                <a16:creationId xmlns:a16="http://schemas.microsoft.com/office/drawing/2014/main" id="{B9CD438E-3643-C824-6DAB-1A9848C7C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865" y="533400"/>
            <a:ext cx="57150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169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Carbon-neutral fuel made from sunlight and air">
            <a:hlinkClick r:id="" action="ppaction://media"/>
            <a:extLst>
              <a:ext uri="{FF2B5EF4-FFF2-40B4-BE49-F238E27FC236}">
                <a16:creationId xmlns:a16="http://schemas.microsoft.com/office/drawing/2014/main" id="{ABF7CCE1-5468-7B79-31C3-94F69280FDF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47684" y="788057"/>
            <a:ext cx="9089695" cy="513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7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Synhelion – Fuel from Air and Sunlight">
            <a:hlinkClick r:id="" action="ppaction://media"/>
            <a:extLst>
              <a:ext uri="{FF2B5EF4-FFF2-40B4-BE49-F238E27FC236}">
                <a16:creationId xmlns:a16="http://schemas.microsoft.com/office/drawing/2014/main" id="{725BF929-951E-BBD7-21AD-157C8373796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16675" y="977243"/>
            <a:ext cx="8122745" cy="458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6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238B3761094D4598430087412BE522" ma:contentTypeVersion="14" ma:contentTypeDescription="Create a new document." ma:contentTypeScope="" ma:versionID="6376d1fbaab0390b4bf85d8b8c0868be">
  <xsd:schema xmlns:xsd="http://www.w3.org/2001/XMLSchema" xmlns:xs="http://www.w3.org/2001/XMLSchema" xmlns:p="http://schemas.microsoft.com/office/2006/metadata/properties" xmlns:ns3="97031b15-8ba3-4422-b1b7-3eb08345c29a" xmlns:ns4="2d75efff-c7a0-4154-bc51-67bd30eeb73d" targetNamespace="http://schemas.microsoft.com/office/2006/metadata/properties" ma:root="true" ma:fieldsID="39ac4bb2dffea35fa990a57fe6ee75ec" ns3:_="" ns4:_="">
    <xsd:import namespace="97031b15-8ba3-4422-b1b7-3eb08345c29a"/>
    <xsd:import namespace="2d75efff-c7a0-4154-bc51-67bd30eeb73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31b15-8ba3-4422-b1b7-3eb08345c2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75efff-c7a0-4154-bc51-67bd30eeb73d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7700D5C-43F6-4124-A59C-617F1531D6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031b15-8ba3-4422-b1b7-3eb08345c29a"/>
    <ds:schemaRef ds:uri="2d75efff-c7a0-4154-bc51-67bd30eeb7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D3C180-403F-496F-B638-EC99399534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565676-26B4-4660-BBDD-3021FE587828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2d75efff-c7a0-4154-bc51-67bd30eeb73d"/>
    <ds:schemaRef ds:uri="http://purl.org/dc/terms/"/>
    <ds:schemaRef ds:uri="97031b15-8ba3-4422-b1b7-3eb08345c29a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1855</TotalTime>
  <Words>52</Words>
  <Application>Microsoft Office PowerPoint</Application>
  <PresentationFormat>Widescreen</PresentationFormat>
  <Paragraphs>23</Paragraphs>
  <Slides>7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8</cp:revision>
  <dcterms:created xsi:type="dcterms:W3CDTF">2022-10-05T17:30:05Z</dcterms:created>
  <dcterms:modified xsi:type="dcterms:W3CDTF">2023-05-29T05:14:25Z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0x010100C0238B3761094D4598430087412BE522</vt:lpwstr>
  </property>
</Properties>
</file>